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9" r:id="rId6"/>
    <p:sldId id="257" r:id="rId7"/>
    <p:sldId id="260" r:id="rId8"/>
    <p:sldId id="261" r:id="rId9"/>
    <p:sldId id="262" r:id="rId10"/>
    <p:sldId id="325" r:id="rId11"/>
    <p:sldId id="276" r:id="rId12"/>
    <p:sldId id="307" r:id="rId13"/>
    <p:sldId id="314" r:id="rId14"/>
    <p:sldId id="266" r:id="rId15"/>
    <p:sldId id="269" r:id="rId16"/>
    <p:sldId id="270" r:id="rId17"/>
    <p:sldId id="273" r:id="rId18"/>
    <p:sldId id="275" r:id="rId19"/>
    <p:sldId id="277" r:id="rId20"/>
    <p:sldId id="312" r:id="rId21"/>
    <p:sldId id="278" r:id="rId22"/>
    <p:sldId id="279" r:id="rId23"/>
    <p:sldId id="285" r:id="rId24"/>
    <p:sldId id="317" r:id="rId25"/>
    <p:sldId id="323" r:id="rId26"/>
    <p:sldId id="3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46406-47DA-4280-9808-6CF0BE56FECE}" v="1" dt="2022-02-27T05:05:30.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Antonio" userId="e1c5ba26-c637-4a28-b341-78b5d8b5f5a6" providerId="ADAL" clId="{E1946406-47DA-4280-9808-6CF0BE56FECE}"/>
    <pc:docChg chg="custSel modSld">
      <pc:chgData name="Smith Antonio" userId="e1c5ba26-c637-4a28-b341-78b5d8b5f5a6" providerId="ADAL" clId="{E1946406-47DA-4280-9808-6CF0BE56FECE}" dt="2022-02-27T05:05:40.160" v="237" actId="1076"/>
      <pc:docMkLst>
        <pc:docMk/>
      </pc:docMkLst>
      <pc:sldChg chg="modSp">
        <pc:chgData name="Smith Antonio" userId="e1c5ba26-c637-4a28-b341-78b5d8b5f5a6" providerId="ADAL" clId="{E1946406-47DA-4280-9808-6CF0BE56FECE}" dt="2022-02-27T03:27:28.444" v="139" actId="20577"/>
        <pc:sldMkLst>
          <pc:docMk/>
          <pc:sldMk cId="2950152482" sldId="259"/>
        </pc:sldMkLst>
        <pc:spChg chg="mod">
          <ac:chgData name="Smith Antonio" userId="e1c5ba26-c637-4a28-b341-78b5d8b5f5a6" providerId="ADAL" clId="{E1946406-47DA-4280-9808-6CF0BE56FECE}" dt="2022-02-27T03:27:28.444" v="139" actId="20577"/>
          <ac:spMkLst>
            <pc:docMk/>
            <pc:sldMk cId="2950152482" sldId="259"/>
            <ac:spMk id="3" creationId="{58B8F42C-954A-4C15-9D96-91D657D0A97E}"/>
          </ac:spMkLst>
        </pc:spChg>
      </pc:sldChg>
      <pc:sldChg chg="modSp">
        <pc:chgData name="Smith Antonio" userId="e1c5ba26-c637-4a28-b341-78b5d8b5f5a6" providerId="ADAL" clId="{E1946406-47DA-4280-9808-6CF0BE56FECE}" dt="2022-02-27T03:28:32.103" v="233" actId="20577"/>
        <pc:sldMkLst>
          <pc:docMk/>
          <pc:sldMk cId="4240211161" sldId="261"/>
        </pc:sldMkLst>
        <pc:spChg chg="mod">
          <ac:chgData name="Smith Antonio" userId="e1c5ba26-c637-4a28-b341-78b5d8b5f5a6" providerId="ADAL" clId="{E1946406-47DA-4280-9808-6CF0BE56FECE}" dt="2022-02-27T03:28:32.103" v="233" actId="20577"/>
          <ac:spMkLst>
            <pc:docMk/>
            <pc:sldMk cId="4240211161" sldId="261"/>
            <ac:spMk id="3" creationId="{10C612F4-2A66-40FB-9530-A24F7200060D}"/>
          </ac:spMkLst>
        </pc:spChg>
      </pc:sldChg>
      <pc:sldChg chg="addSp modSp">
        <pc:chgData name="Smith Antonio" userId="e1c5ba26-c637-4a28-b341-78b5d8b5f5a6" providerId="ADAL" clId="{E1946406-47DA-4280-9808-6CF0BE56FECE}" dt="2022-02-27T05:05:40.160" v="237" actId="1076"/>
        <pc:sldMkLst>
          <pc:docMk/>
          <pc:sldMk cId="807840107" sldId="323"/>
        </pc:sldMkLst>
        <pc:picChg chg="add mod">
          <ac:chgData name="Smith Antonio" userId="e1c5ba26-c637-4a28-b341-78b5d8b5f5a6" providerId="ADAL" clId="{E1946406-47DA-4280-9808-6CF0BE56FECE}" dt="2022-02-27T05:05:34.661" v="236" actId="14100"/>
          <ac:picMkLst>
            <pc:docMk/>
            <pc:sldMk cId="807840107" sldId="323"/>
            <ac:picMk id="2" creationId="{09FB86BE-C38E-4E68-92FB-2961B428DD23}"/>
          </ac:picMkLst>
        </pc:picChg>
        <pc:picChg chg="mod">
          <ac:chgData name="Smith Antonio" userId="e1c5ba26-c637-4a28-b341-78b5d8b5f5a6" providerId="ADAL" clId="{E1946406-47DA-4280-9808-6CF0BE56FECE}" dt="2022-02-27T05:05:40.160" v="237" actId="1076"/>
          <ac:picMkLst>
            <pc:docMk/>
            <pc:sldMk cId="807840107" sldId="323"/>
            <ac:picMk id="6" creationId="{471CEC2E-9896-4652-BA30-D9FAB72AD4B4}"/>
          </ac:picMkLst>
        </pc:picChg>
      </pc:sldChg>
    </pc:docChg>
  </pc:docChgLst>
  <pc:docChgLst>
    <pc:chgData name="Smith Antonio" userId="e1c5ba26-c637-4a28-b341-78b5d8b5f5a6" providerId="ADAL" clId="{BB082064-9874-4FC5-8C3F-24AAD83E9739}"/>
    <pc:docChg chg="undo custSel mod addSld delSld modSld sldOrd">
      <pc:chgData name="Smith Antonio" userId="e1c5ba26-c637-4a28-b341-78b5d8b5f5a6" providerId="ADAL" clId="{BB082064-9874-4FC5-8C3F-24AAD83E9739}" dt="2022-01-16T18:03:15.650" v="1744" actId="20577"/>
      <pc:docMkLst>
        <pc:docMk/>
      </pc:docMkLst>
      <pc:sldChg chg="addSp delSp modSp mod setBg setClrOvrMap">
        <pc:chgData name="Smith Antonio" userId="e1c5ba26-c637-4a28-b341-78b5d8b5f5a6" providerId="ADAL" clId="{BB082064-9874-4FC5-8C3F-24AAD83E9739}" dt="2022-01-16T15:49:55.351" v="1474" actId="207"/>
        <pc:sldMkLst>
          <pc:docMk/>
          <pc:sldMk cId="2745332371" sldId="256"/>
        </pc:sldMkLst>
        <pc:spChg chg="mod">
          <ac:chgData name="Smith Antonio" userId="e1c5ba26-c637-4a28-b341-78b5d8b5f5a6" providerId="ADAL" clId="{BB082064-9874-4FC5-8C3F-24AAD83E9739}" dt="2022-01-16T14:58:45.549" v="1391" actId="207"/>
          <ac:spMkLst>
            <pc:docMk/>
            <pc:sldMk cId="2745332371" sldId="256"/>
            <ac:spMk id="2" creationId="{713567C4-280C-4C24-B4E9-5AEF9D699716}"/>
          </ac:spMkLst>
        </pc:spChg>
        <pc:spChg chg="mod">
          <ac:chgData name="Smith Antonio" userId="e1c5ba26-c637-4a28-b341-78b5d8b5f5a6" providerId="ADAL" clId="{BB082064-9874-4FC5-8C3F-24AAD83E9739}" dt="2022-01-16T15:49:55.351" v="1474" actId="207"/>
          <ac:spMkLst>
            <pc:docMk/>
            <pc:sldMk cId="2745332371" sldId="256"/>
            <ac:spMk id="3" creationId="{DCB891CF-FB25-4ABA-9A33-79242CB0327F}"/>
          </ac:spMkLst>
        </pc:spChg>
        <pc:spChg chg="add del">
          <ac:chgData name="Smith Antonio" userId="e1c5ba26-c637-4a28-b341-78b5d8b5f5a6" providerId="ADAL" clId="{BB082064-9874-4FC5-8C3F-24AAD83E9739}" dt="2022-01-15T22:13:28.514" v="9" actId="26606"/>
          <ac:spMkLst>
            <pc:docMk/>
            <pc:sldMk cId="2745332371" sldId="256"/>
            <ac:spMk id="10" creationId="{A8CCCB6D-5162-4AAE-A5E3-3AC55410DBCE}"/>
          </ac:spMkLst>
        </pc:spChg>
        <pc:spChg chg="add del">
          <ac:chgData name="Smith Antonio" userId="e1c5ba26-c637-4a28-b341-78b5d8b5f5a6" providerId="ADAL" clId="{BB082064-9874-4FC5-8C3F-24AAD83E9739}" dt="2022-01-15T22:13:28.514" v="9" actId="26606"/>
          <ac:spMkLst>
            <pc:docMk/>
            <pc:sldMk cId="2745332371" sldId="256"/>
            <ac:spMk id="12" creationId="{0BCD8C04-CC7B-40EF-82EB-E9821F79BB86}"/>
          </ac:spMkLst>
        </pc:spChg>
        <pc:spChg chg="add del">
          <ac:chgData name="Smith Antonio" userId="e1c5ba26-c637-4a28-b341-78b5d8b5f5a6" providerId="ADAL" clId="{BB082064-9874-4FC5-8C3F-24AAD83E9739}" dt="2022-01-15T22:13:32.007" v="11" actId="26606"/>
          <ac:spMkLst>
            <pc:docMk/>
            <pc:sldMk cId="2745332371" sldId="256"/>
            <ac:spMk id="14" creationId="{765F4110-C0FC-4D61-ACD2-A7C950EAE908}"/>
          </ac:spMkLst>
        </pc:spChg>
        <pc:spChg chg="add del">
          <ac:chgData name="Smith Antonio" userId="e1c5ba26-c637-4a28-b341-78b5d8b5f5a6" providerId="ADAL" clId="{BB082064-9874-4FC5-8C3F-24AAD83E9739}" dt="2022-01-15T22:13:33.584" v="13" actId="26606"/>
          <ac:spMkLst>
            <pc:docMk/>
            <pc:sldMk cId="2745332371" sldId="256"/>
            <ac:spMk id="17" creationId="{2A0E4E09-FC02-4ADC-951A-3FFA90B6FE39}"/>
          </ac:spMkLst>
        </pc:spChg>
        <pc:spChg chg="add del">
          <ac:chgData name="Smith Antonio" userId="e1c5ba26-c637-4a28-b341-78b5d8b5f5a6" providerId="ADAL" clId="{BB082064-9874-4FC5-8C3F-24AAD83E9739}" dt="2022-01-15T22:13:33.584" v="13" actId="26606"/>
          <ac:spMkLst>
            <pc:docMk/>
            <pc:sldMk cId="2745332371" sldId="256"/>
            <ac:spMk id="18" creationId="{9453FF84-60C1-4EA8-B49B-1B8C2D0C589F}"/>
          </ac:spMkLst>
        </pc:spChg>
        <pc:spChg chg="add">
          <ac:chgData name="Smith Antonio" userId="e1c5ba26-c637-4a28-b341-78b5d8b5f5a6" providerId="ADAL" clId="{BB082064-9874-4FC5-8C3F-24AAD83E9739}" dt="2022-01-15T22:13:33.679" v="14" actId="26606"/>
          <ac:spMkLst>
            <pc:docMk/>
            <pc:sldMk cId="2745332371" sldId="256"/>
            <ac:spMk id="20" creationId="{A8CCCB6D-5162-4AAE-A5E3-3AC55410DBCE}"/>
          </ac:spMkLst>
        </pc:spChg>
        <pc:spChg chg="add">
          <ac:chgData name="Smith Antonio" userId="e1c5ba26-c637-4a28-b341-78b5d8b5f5a6" providerId="ADAL" clId="{BB082064-9874-4FC5-8C3F-24AAD83E9739}" dt="2022-01-15T22:13:33.679" v="14" actId="26606"/>
          <ac:spMkLst>
            <pc:docMk/>
            <pc:sldMk cId="2745332371" sldId="256"/>
            <ac:spMk id="21" creationId="{0BCD8C04-CC7B-40EF-82EB-E9821F79BB86}"/>
          </ac:spMkLst>
        </pc:spChg>
        <pc:picChg chg="add mod">
          <ac:chgData name="Smith Antonio" userId="e1c5ba26-c637-4a28-b341-78b5d8b5f5a6" providerId="ADAL" clId="{BB082064-9874-4FC5-8C3F-24AAD83E9739}" dt="2022-01-15T22:13:38.064" v="15" actId="27614"/>
          <ac:picMkLst>
            <pc:docMk/>
            <pc:sldMk cId="2745332371" sldId="256"/>
            <ac:picMk id="4" creationId="{B52CEA26-E130-468C-8593-5F4AFFB3FD8E}"/>
          </ac:picMkLst>
        </pc:picChg>
        <pc:picChg chg="add mod ord">
          <ac:chgData name="Smith Antonio" userId="e1c5ba26-c637-4a28-b341-78b5d8b5f5a6" providerId="ADAL" clId="{BB082064-9874-4FC5-8C3F-24AAD83E9739}" dt="2022-01-15T22:13:33.679" v="14" actId="26606"/>
          <ac:picMkLst>
            <pc:docMk/>
            <pc:sldMk cId="2745332371" sldId="256"/>
            <ac:picMk id="5" creationId="{C877B58C-487F-416D-951B-4FB24DFDE3B7}"/>
          </ac:picMkLst>
        </pc:picChg>
        <pc:cxnChg chg="add del">
          <ac:chgData name="Smith Antonio" userId="e1c5ba26-c637-4a28-b341-78b5d8b5f5a6" providerId="ADAL" clId="{BB082064-9874-4FC5-8C3F-24AAD83E9739}" dt="2022-01-15T22:13:32.007" v="11" actId="26606"/>
          <ac:cxnSpMkLst>
            <pc:docMk/>
            <pc:sldMk cId="2745332371" sldId="256"/>
            <ac:cxnSpMk id="15" creationId="{CC94CBDB-A76C-499E-95AB-C0A049E3154E}"/>
          </ac:cxnSpMkLst>
        </pc:cxnChg>
      </pc:sldChg>
      <pc:sldChg chg="addSp modSp mod setBg">
        <pc:chgData name="Smith Antonio" userId="e1c5ba26-c637-4a28-b341-78b5d8b5f5a6" providerId="ADAL" clId="{BB082064-9874-4FC5-8C3F-24AAD83E9739}" dt="2022-01-15T22:21:03.514" v="35" actId="1440"/>
        <pc:sldMkLst>
          <pc:docMk/>
          <pc:sldMk cId="692607280" sldId="257"/>
        </pc:sldMkLst>
        <pc:spChg chg="mod">
          <ac:chgData name="Smith Antonio" userId="e1c5ba26-c637-4a28-b341-78b5d8b5f5a6" providerId="ADAL" clId="{BB082064-9874-4FC5-8C3F-24AAD83E9739}" dt="2022-01-15T22:20:36.147" v="34" actId="26606"/>
          <ac:spMkLst>
            <pc:docMk/>
            <pc:sldMk cId="692607280" sldId="257"/>
            <ac:spMk id="2" creationId="{A09CF692-B561-4533-8E75-B2350489802A}"/>
          </ac:spMkLst>
        </pc:spChg>
        <pc:spChg chg="mod">
          <ac:chgData name="Smith Antonio" userId="e1c5ba26-c637-4a28-b341-78b5d8b5f5a6" providerId="ADAL" clId="{BB082064-9874-4FC5-8C3F-24AAD83E9739}" dt="2022-01-15T22:20:36.147" v="34" actId="26606"/>
          <ac:spMkLst>
            <pc:docMk/>
            <pc:sldMk cId="692607280" sldId="257"/>
            <ac:spMk id="3" creationId="{EAAA63B1-9976-4044-B237-B5B20790888A}"/>
          </ac:spMkLst>
        </pc:spChg>
        <pc:spChg chg="add">
          <ac:chgData name="Smith Antonio" userId="e1c5ba26-c637-4a28-b341-78b5d8b5f5a6" providerId="ADAL" clId="{BB082064-9874-4FC5-8C3F-24AAD83E9739}" dt="2022-01-15T22:20:36.147" v="34" actId="26606"/>
          <ac:spMkLst>
            <pc:docMk/>
            <pc:sldMk cId="692607280" sldId="257"/>
            <ac:spMk id="9" creationId="{45D37F4E-DDB4-456B-97E0-9937730A039F}"/>
          </ac:spMkLst>
        </pc:spChg>
        <pc:spChg chg="add">
          <ac:chgData name="Smith Antonio" userId="e1c5ba26-c637-4a28-b341-78b5d8b5f5a6" providerId="ADAL" clId="{BB082064-9874-4FC5-8C3F-24AAD83E9739}" dt="2022-01-15T22:20:36.147" v="34" actId="26606"/>
          <ac:spMkLst>
            <pc:docMk/>
            <pc:sldMk cId="692607280" sldId="257"/>
            <ac:spMk id="11" creationId="{B2DD41CD-8F47-4F56-AD12-4E2FF7696987}"/>
          </ac:spMkLst>
        </pc:spChg>
        <pc:picChg chg="add mod">
          <ac:chgData name="Smith Antonio" userId="e1c5ba26-c637-4a28-b341-78b5d8b5f5a6" providerId="ADAL" clId="{BB082064-9874-4FC5-8C3F-24AAD83E9739}" dt="2022-01-15T22:21:03.514" v="35" actId="1440"/>
          <ac:picMkLst>
            <pc:docMk/>
            <pc:sldMk cId="692607280" sldId="257"/>
            <ac:picMk id="4" creationId="{91928A1F-F0E5-48FB-8F35-AFBC9328B5F6}"/>
          </ac:picMkLst>
        </pc:picChg>
      </pc:sldChg>
      <pc:sldChg chg="del">
        <pc:chgData name="Smith Antonio" userId="e1c5ba26-c637-4a28-b341-78b5d8b5f5a6" providerId="ADAL" clId="{BB082064-9874-4FC5-8C3F-24AAD83E9739}" dt="2022-01-15T22:46:24.402" v="533" actId="2696"/>
        <pc:sldMkLst>
          <pc:docMk/>
          <pc:sldMk cId="3330116277" sldId="258"/>
        </pc:sldMkLst>
      </pc:sldChg>
      <pc:sldChg chg="modSp">
        <pc:chgData name="Smith Antonio" userId="e1c5ba26-c637-4a28-b341-78b5d8b5f5a6" providerId="ADAL" clId="{BB082064-9874-4FC5-8C3F-24AAD83E9739}" dt="2022-01-16T18:03:15.650" v="1744" actId="20577"/>
        <pc:sldMkLst>
          <pc:docMk/>
          <pc:sldMk cId="2950152482" sldId="259"/>
        </pc:sldMkLst>
        <pc:spChg chg="mod">
          <ac:chgData name="Smith Antonio" userId="e1c5ba26-c637-4a28-b341-78b5d8b5f5a6" providerId="ADAL" clId="{BB082064-9874-4FC5-8C3F-24AAD83E9739}" dt="2022-01-16T18:03:15.650" v="1744" actId="20577"/>
          <ac:spMkLst>
            <pc:docMk/>
            <pc:sldMk cId="2950152482" sldId="259"/>
            <ac:spMk id="3" creationId="{58B8F42C-954A-4C15-9D96-91D657D0A97E}"/>
          </ac:spMkLst>
        </pc:spChg>
      </pc:sldChg>
      <pc:sldChg chg="addSp delSp modSp mod setBg">
        <pc:chgData name="Smith Antonio" userId="e1c5ba26-c637-4a28-b341-78b5d8b5f5a6" providerId="ADAL" clId="{BB082064-9874-4FC5-8C3F-24AAD83E9739}" dt="2022-01-16T14:25:51.501" v="1042" actId="122"/>
        <pc:sldMkLst>
          <pc:docMk/>
          <pc:sldMk cId="2533078949" sldId="260"/>
        </pc:sldMkLst>
        <pc:spChg chg="mod">
          <ac:chgData name="Smith Antonio" userId="e1c5ba26-c637-4a28-b341-78b5d8b5f5a6" providerId="ADAL" clId="{BB082064-9874-4FC5-8C3F-24AAD83E9739}" dt="2022-01-16T14:25:51.501" v="1042" actId="122"/>
          <ac:spMkLst>
            <pc:docMk/>
            <pc:sldMk cId="2533078949" sldId="260"/>
            <ac:spMk id="2" creationId="{C195561C-E973-47B0-925B-A38A8683A5E5}"/>
          </ac:spMkLst>
        </pc:spChg>
        <pc:spChg chg="del mod">
          <ac:chgData name="Smith Antonio" userId="e1c5ba26-c637-4a28-b341-78b5d8b5f5a6" providerId="ADAL" clId="{BB082064-9874-4FC5-8C3F-24AAD83E9739}" dt="2022-01-15T22:19:25.660" v="31" actId="26606"/>
          <ac:spMkLst>
            <pc:docMk/>
            <pc:sldMk cId="2533078949" sldId="260"/>
            <ac:spMk id="3" creationId="{51DF14EE-C57F-47E3-9CC3-EBF537837E0D}"/>
          </ac:spMkLst>
        </pc:spChg>
        <pc:spChg chg="add del">
          <ac:chgData name="Smith Antonio" userId="e1c5ba26-c637-4a28-b341-78b5d8b5f5a6" providerId="ADAL" clId="{BB082064-9874-4FC5-8C3F-24AAD83E9739}" dt="2022-01-15T22:19:25.660" v="31" actId="26606"/>
          <ac:spMkLst>
            <pc:docMk/>
            <pc:sldMk cId="2533078949" sldId="260"/>
            <ac:spMk id="9" creationId="{45D37F4E-DDB4-456B-97E0-9937730A039F}"/>
          </ac:spMkLst>
        </pc:spChg>
        <pc:spChg chg="add del">
          <ac:chgData name="Smith Antonio" userId="e1c5ba26-c637-4a28-b341-78b5d8b5f5a6" providerId="ADAL" clId="{BB082064-9874-4FC5-8C3F-24AAD83E9739}" dt="2022-01-15T22:19:25.660" v="31" actId="26606"/>
          <ac:spMkLst>
            <pc:docMk/>
            <pc:sldMk cId="2533078949" sldId="260"/>
            <ac:spMk id="11" creationId="{B2DD41CD-8F47-4F56-AD12-4E2FF7696987}"/>
          </ac:spMkLst>
        </pc:spChg>
        <pc:spChg chg="add del">
          <ac:chgData name="Smith Antonio" userId="e1c5ba26-c637-4a28-b341-78b5d8b5f5a6" providerId="ADAL" clId="{BB082064-9874-4FC5-8C3F-24AAD83E9739}" dt="2022-01-15T22:19:25.570" v="30" actId="26606"/>
          <ac:spMkLst>
            <pc:docMk/>
            <pc:sldMk cId="2533078949" sldId="260"/>
            <ac:spMk id="16" creationId="{45D37F4E-DDB4-456B-97E0-9937730A039F}"/>
          </ac:spMkLst>
        </pc:spChg>
        <pc:spChg chg="add del">
          <ac:chgData name="Smith Antonio" userId="e1c5ba26-c637-4a28-b341-78b5d8b5f5a6" providerId="ADAL" clId="{BB082064-9874-4FC5-8C3F-24AAD83E9739}" dt="2022-01-15T22:19:25.570" v="30" actId="26606"/>
          <ac:spMkLst>
            <pc:docMk/>
            <pc:sldMk cId="2533078949" sldId="260"/>
            <ac:spMk id="18" creationId="{B2DD41CD-8F47-4F56-AD12-4E2FF7696987}"/>
          </ac:spMkLst>
        </pc:spChg>
        <pc:spChg chg="add">
          <ac:chgData name="Smith Antonio" userId="e1c5ba26-c637-4a28-b341-78b5d8b5f5a6" providerId="ADAL" clId="{BB082064-9874-4FC5-8C3F-24AAD83E9739}" dt="2022-01-15T22:19:25.660" v="31" actId="26606"/>
          <ac:spMkLst>
            <pc:docMk/>
            <pc:sldMk cId="2533078949" sldId="260"/>
            <ac:spMk id="20" creationId="{45D37F4E-DDB4-456B-97E0-9937730A039F}"/>
          </ac:spMkLst>
        </pc:spChg>
        <pc:spChg chg="add">
          <ac:chgData name="Smith Antonio" userId="e1c5ba26-c637-4a28-b341-78b5d8b5f5a6" providerId="ADAL" clId="{BB082064-9874-4FC5-8C3F-24AAD83E9739}" dt="2022-01-15T22:19:25.660" v="31" actId="26606"/>
          <ac:spMkLst>
            <pc:docMk/>
            <pc:sldMk cId="2533078949" sldId="260"/>
            <ac:spMk id="21" creationId="{B2DD41CD-8F47-4F56-AD12-4E2FF7696987}"/>
          </ac:spMkLst>
        </pc:spChg>
        <pc:graphicFrameChg chg="add">
          <ac:chgData name="Smith Antonio" userId="e1c5ba26-c637-4a28-b341-78b5d8b5f5a6" providerId="ADAL" clId="{BB082064-9874-4FC5-8C3F-24AAD83E9739}" dt="2022-01-15T22:19:25.660" v="31" actId="26606"/>
          <ac:graphicFrameMkLst>
            <pc:docMk/>
            <pc:sldMk cId="2533078949" sldId="260"/>
            <ac:graphicFrameMk id="13" creationId="{8589C439-0DD8-433E-BEDE-6123B0B37EF4}"/>
          </ac:graphicFrameMkLst>
        </pc:graphicFrameChg>
        <pc:picChg chg="add mod">
          <ac:chgData name="Smith Antonio" userId="e1c5ba26-c637-4a28-b341-78b5d8b5f5a6" providerId="ADAL" clId="{BB082064-9874-4FC5-8C3F-24AAD83E9739}" dt="2022-01-15T22:18:46.292" v="27" actId="26606"/>
          <ac:picMkLst>
            <pc:docMk/>
            <pc:sldMk cId="2533078949" sldId="260"/>
            <ac:picMk id="4" creationId="{B827A267-9D48-4E0B-B24D-8F4B8A63465A}"/>
          </ac:picMkLst>
        </pc:picChg>
      </pc:sldChg>
      <pc:sldChg chg="addSp delSp modSp add mod setBg">
        <pc:chgData name="Smith Antonio" userId="e1c5ba26-c637-4a28-b341-78b5d8b5f5a6" providerId="ADAL" clId="{BB082064-9874-4FC5-8C3F-24AAD83E9739}" dt="2022-01-16T15:51:42.826" v="1488" actId="27636"/>
        <pc:sldMkLst>
          <pc:docMk/>
          <pc:sldMk cId="4240211161" sldId="261"/>
        </pc:sldMkLst>
        <pc:spChg chg="mod">
          <ac:chgData name="Smith Antonio" userId="e1c5ba26-c637-4a28-b341-78b5d8b5f5a6" providerId="ADAL" clId="{BB082064-9874-4FC5-8C3F-24AAD83E9739}" dt="2022-01-15T22:45:39.936" v="531" actId="122"/>
          <ac:spMkLst>
            <pc:docMk/>
            <pc:sldMk cId="4240211161" sldId="261"/>
            <ac:spMk id="2" creationId="{31D869E4-3557-49FB-82ED-60126D049599}"/>
          </ac:spMkLst>
        </pc:spChg>
        <pc:spChg chg="mod ord">
          <ac:chgData name="Smith Antonio" userId="e1c5ba26-c637-4a28-b341-78b5d8b5f5a6" providerId="ADAL" clId="{BB082064-9874-4FC5-8C3F-24AAD83E9739}" dt="2022-01-16T15:51:42.826" v="1488" actId="27636"/>
          <ac:spMkLst>
            <pc:docMk/>
            <pc:sldMk cId="4240211161" sldId="261"/>
            <ac:spMk id="3" creationId="{10C612F4-2A66-40FB-9530-A24F7200060D}"/>
          </ac:spMkLst>
        </pc:spChg>
        <pc:spChg chg="add del">
          <ac:chgData name="Smith Antonio" userId="e1c5ba26-c637-4a28-b341-78b5d8b5f5a6" providerId="ADAL" clId="{BB082064-9874-4FC5-8C3F-24AAD83E9739}" dt="2022-01-15T22:45:16.156" v="523" actId="26606"/>
          <ac:spMkLst>
            <pc:docMk/>
            <pc:sldMk cId="4240211161" sldId="261"/>
            <ac:spMk id="9" creationId="{45D37F4E-DDB4-456B-97E0-9937730A039F}"/>
          </ac:spMkLst>
        </pc:spChg>
        <pc:spChg chg="add del">
          <ac:chgData name="Smith Antonio" userId="e1c5ba26-c637-4a28-b341-78b5d8b5f5a6" providerId="ADAL" clId="{BB082064-9874-4FC5-8C3F-24AAD83E9739}" dt="2022-01-15T22:45:16.156" v="523" actId="26606"/>
          <ac:spMkLst>
            <pc:docMk/>
            <pc:sldMk cId="4240211161" sldId="261"/>
            <ac:spMk id="11" creationId="{B2DD41CD-8F47-4F56-AD12-4E2FF7696987}"/>
          </ac:spMkLst>
        </pc:spChg>
        <pc:spChg chg="add del">
          <ac:chgData name="Smith Antonio" userId="e1c5ba26-c637-4a28-b341-78b5d8b5f5a6" providerId="ADAL" clId="{BB082064-9874-4FC5-8C3F-24AAD83E9739}" dt="2022-01-15T22:45:21.785" v="525" actId="26606"/>
          <ac:spMkLst>
            <pc:docMk/>
            <pc:sldMk cId="4240211161" sldId="261"/>
            <ac:spMk id="13" creationId="{2C61293E-6EBE-43EF-A52C-9BEBFD7679D4}"/>
          </ac:spMkLst>
        </pc:spChg>
        <pc:spChg chg="add del">
          <ac:chgData name="Smith Antonio" userId="e1c5ba26-c637-4a28-b341-78b5d8b5f5a6" providerId="ADAL" clId="{BB082064-9874-4FC5-8C3F-24AAD83E9739}" dt="2022-01-15T22:45:21.785" v="525" actId="26606"/>
          <ac:spMkLst>
            <pc:docMk/>
            <pc:sldMk cId="4240211161" sldId="261"/>
            <ac:spMk id="14" creationId="{21540236-BFD5-4A9D-8840-4703E7F76825}"/>
          </ac:spMkLst>
        </pc:spChg>
        <pc:spChg chg="add del">
          <ac:chgData name="Smith Antonio" userId="e1c5ba26-c637-4a28-b341-78b5d8b5f5a6" providerId="ADAL" clId="{BB082064-9874-4FC5-8C3F-24AAD83E9739}" dt="2022-01-15T22:45:24.770" v="527" actId="26606"/>
          <ac:spMkLst>
            <pc:docMk/>
            <pc:sldMk cId="4240211161" sldId="261"/>
            <ac:spMk id="16" creationId="{79BB35BC-D5C2-4C8B-A22A-A71E6191913B}"/>
          </ac:spMkLst>
        </pc:spChg>
        <pc:spChg chg="add del">
          <ac:chgData name="Smith Antonio" userId="e1c5ba26-c637-4a28-b341-78b5d8b5f5a6" providerId="ADAL" clId="{BB082064-9874-4FC5-8C3F-24AAD83E9739}" dt="2022-01-15T22:45:29.087" v="529" actId="26606"/>
          <ac:spMkLst>
            <pc:docMk/>
            <pc:sldMk cId="4240211161" sldId="261"/>
            <ac:spMk id="18" creationId="{2C61293E-6EBE-43EF-A52C-9BEBFD7679D4}"/>
          </ac:spMkLst>
        </pc:spChg>
        <pc:spChg chg="add del">
          <ac:chgData name="Smith Antonio" userId="e1c5ba26-c637-4a28-b341-78b5d8b5f5a6" providerId="ADAL" clId="{BB082064-9874-4FC5-8C3F-24AAD83E9739}" dt="2022-01-15T22:45:29.087" v="529" actId="26606"/>
          <ac:spMkLst>
            <pc:docMk/>
            <pc:sldMk cId="4240211161" sldId="261"/>
            <ac:spMk id="19" creationId="{3FCFB1DE-0B7E-48CC-BA90-B2AB0889F9D6}"/>
          </ac:spMkLst>
        </pc:spChg>
        <pc:spChg chg="add">
          <ac:chgData name="Smith Antonio" userId="e1c5ba26-c637-4a28-b341-78b5d8b5f5a6" providerId="ADAL" clId="{BB082064-9874-4FC5-8C3F-24AAD83E9739}" dt="2022-01-15T22:45:29.103" v="530" actId="26606"/>
          <ac:spMkLst>
            <pc:docMk/>
            <pc:sldMk cId="4240211161" sldId="261"/>
            <ac:spMk id="21" creationId="{45D37F4E-DDB4-456B-97E0-9937730A039F}"/>
          </ac:spMkLst>
        </pc:spChg>
        <pc:spChg chg="add">
          <ac:chgData name="Smith Antonio" userId="e1c5ba26-c637-4a28-b341-78b5d8b5f5a6" providerId="ADAL" clId="{BB082064-9874-4FC5-8C3F-24AAD83E9739}" dt="2022-01-15T22:45:29.103" v="530" actId="26606"/>
          <ac:spMkLst>
            <pc:docMk/>
            <pc:sldMk cId="4240211161" sldId="261"/>
            <ac:spMk id="22" creationId="{B2DD41CD-8F47-4F56-AD12-4E2FF7696987}"/>
          </ac:spMkLst>
        </pc:spChg>
        <pc:picChg chg="add mod">
          <ac:chgData name="Smith Antonio" userId="e1c5ba26-c637-4a28-b341-78b5d8b5f5a6" providerId="ADAL" clId="{BB082064-9874-4FC5-8C3F-24AAD83E9739}" dt="2022-01-15T22:46:11.640" v="532" actId="1440"/>
          <ac:picMkLst>
            <pc:docMk/>
            <pc:sldMk cId="4240211161" sldId="261"/>
            <ac:picMk id="4" creationId="{D1D4F42F-21BC-4CAC-8642-AC9C46EF7BB8}"/>
          </ac:picMkLst>
        </pc:picChg>
      </pc:sldChg>
      <pc:sldChg chg="addSp delSp modSp add mod setBg">
        <pc:chgData name="Smith Antonio" userId="e1c5ba26-c637-4a28-b341-78b5d8b5f5a6" providerId="ADAL" clId="{BB082064-9874-4FC5-8C3F-24AAD83E9739}" dt="2022-01-16T15:46:29.277" v="1470" actId="1076"/>
        <pc:sldMkLst>
          <pc:docMk/>
          <pc:sldMk cId="3582749079" sldId="262"/>
        </pc:sldMkLst>
        <pc:spChg chg="mod ord">
          <ac:chgData name="Smith Antonio" userId="e1c5ba26-c637-4a28-b341-78b5d8b5f5a6" providerId="ADAL" clId="{BB082064-9874-4FC5-8C3F-24AAD83E9739}" dt="2022-01-15T22:42:57.169" v="503" actId="122"/>
          <ac:spMkLst>
            <pc:docMk/>
            <pc:sldMk cId="3582749079" sldId="262"/>
            <ac:spMk id="2" creationId="{D1DF4313-FE18-486B-9605-69A1E66E1F05}"/>
          </ac:spMkLst>
        </pc:spChg>
        <pc:spChg chg="del">
          <ac:chgData name="Smith Antonio" userId="e1c5ba26-c637-4a28-b341-78b5d8b5f5a6" providerId="ADAL" clId="{BB082064-9874-4FC5-8C3F-24AAD83E9739}" dt="2022-01-15T22:33:10.016" v="461"/>
          <ac:spMkLst>
            <pc:docMk/>
            <pc:sldMk cId="3582749079" sldId="262"/>
            <ac:spMk id="3" creationId="{0E75700A-33F2-4512-9705-2AEA6D4AB2B1}"/>
          </ac:spMkLst>
        </pc:spChg>
        <pc:spChg chg="add mod">
          <ac:chgData name="Smith Antonio" userId="e1c5ba26-c637-4a28-b341-78b5d8b5f5a6" providerId="ADAL" clId="{BB082064-9874-4FC5-8C3F-24AAD83E9739}" dt="2022-01-16T15:43:35.057" v="1467" actId="14100"/>
          <ac:spMkLst>
            <pc:docMk/>
            <pc:sldMk cId="3582749079" sldId="262"/>
            <ac:spMk id="3" creationId="{B64C949A-B44A-4CFE-BBDB-1D3008087275}"/>
          </ac:spMkLst>
        </pc:spChg>
        <pc:spChg chg="add del">
          <ac:chgData name="Smith Antonio" userId="e1c5ba26-c637-4a28-b341-78b5d8b5f5a6" providerId="ADAL" clId="{BB082064-9874-4FC5-8C3F-24AAD83E9739}" dt="2022-01-15T22:42:36.598" v="502" actId="26606"/>
          <ac:spMkLst>
            <pc:docMk/>
            <pc:sldMk cId="3582749079" sldId="262"/>
            <ac:spMk id="15" creationId="{53F29798-D584-4792-9B62-3F5F5C36D619}"/>
          </ac:spMkLst>
        </pc:spChg>
        <pc:spChg chg="add del">
          <ac:chgData name="Smith Antonio" userId="e1c5ba26-c637-4a28-b341-78b5d8b5f5a6" providerId="ADAL" clId="{BB082064-9874-4FC5-8C3F-24AAD83E9739}" dt="2022-01-15T22:42:36.582" v="501" actId="26606"/>
          <ac:spMkLst>
            <pc:docMk/>
            <pc:sldMk cId="3582749079" sldId="262"/>
            <ac:spMk id="20" creationId="{A4AC5506-6312-4701-8D3C-40187889A947}"/>
          </ac:spMkLst>
        </pc:spChg>
        <pc:spChg chg="add">
          <ac:chgData name="Smith Antonio" userId="e1c5ba26-c637-4a28-b341-78b5d8b5f5a6" providerId="ADAL" clId="{BB082064-9874-4FC5-8C3F-24AAD83E9739}" dt="2022-01-15T22:42:36.598" v="502" actId="26606"/>
          <ac:spMkLst>
            <pc:docMk/>
            <pc:sldMk cId="3582749079" sldId="262"/>
            <ac:spMk id="22" creationId="{53F29798-D584-4792-9B62-3F5F5C36D619}"/>
          </ac:spMkLst>
        </pc:spChg>
        <pc:picChg chg="add mod">
          <ac:chgData name="Smith Antonio" userId="e1c5ba26-c637-4a28-b341-78b5d8b5f5a6" providerId="ADAL" clId="{BB082064-9874-4FC5-8C3F-24AAD83E9739}" dt="2022-01-15T22:42:36.598" v="502" actId="26606"/>
          <ac:picMkLst>
            <pc:docMk/>
            <pc:sldMk cId="3582749079" sldId="262"/>
            <ac:picMk id="4" creationId="{760327FD-D738-4472-8C7F-A2E259A6F5F7}"/>
          </ac:picMkLst>
        </pc:picChg>
        <pc:picChg chg="add mod">
          <ac:chgData name="Smith Antonio" userId="e1c5ba26-c637-4a28-b341-78b5d8b5f5a6" providerId="ADAL" clId="{BB082064-9874-4FC5-8C3F-24AAD83E9739}" dt="2022-01-15T22:42:36.598" v="502" actId="26606"/>
          <ac:picMkLst>
            <pc:docMk/>
            <pc:sldMk cId="3582749079" sldId="262"/>
            <ac:picMk id="5" creationId="{5C7E64C1-0C7D-4FA5-A4C2-FD23499CA547}"/>
          </ac:picMkLst>
        </pc:picChg>
        <pc:picChg chg="add mod">
          <ac:chgData name="Smith Antonio" userId="e1c5ba26-c637-4a28-b341-78b5d8b5f5a6" providerId="ADAL" clId="{BB082064-9874-4FC5-8C3F-24AAD83E9739}" dt="2022-01-15T22:42:36.598" v="502" actId="26606"/>
          <ac:picMkLst>
            <pc:docMk/>
            <pc:sldMk cId="3582749079" sldId="262"/>
            <ac:picMk id="6" creationId="{D31D79FB-BD21-4B73-B1F5-DA498719CC65}"/>
          </ac:picMkLst>
        </pc:picChg>
        <pc:picChg chg="add mod">
          <ac:chgData name="Smith Antonio" userId="e1c5ba26-c637-4a28-b341-78b5d8b5f5a6" providerId="ADAL" clId="{BB082064-9874-4FC5-8C3F-24AAD83E9739}" dt="2022-01-15T22:42:36.598" v="502" actId="26606"/>
          <ac:picMkLst>
            <pc:docMk/>
            <pc:sldMk cId="3582749079" sldId="262"/>
            <ac:picMk id="7" creationId="{F466CF35-BA86-47D0-9CF6-9C37660C13B2}"/>
          </ac:picMkLst>
        </pc:picChg>
        <pc:picChg chg="add mod ord">
          <ac:chgData name="Smith Antonio" userId="e1c5ba26-c637-4a28-b341-78b5d8b5f5a6" providerId="ADAL" clId="{BB082064-9874-4FC5-8C3F-24AAD83E9739}" dt="2022-01-15T22:42:36.598" v="502" actId="26606"/>
          <ac:picMkLst>
            <pc:docMk/>
            <pc:sldMk cId="3582749079" sldId="262"/>
            <ac:picMk id="8" creationId="{0576AEDA-9ED8-4052-9940-7C3AB6D7833E}"/>
          </ac:picMkLst>
        </pc:picChg>
        <pc:picChg chg="add mod">
          <ac:chgData name="Smith Antonio" userId="e1c5ba26-c637-4a28-b341-78b5d8b5f5a6" providerId="ADAL" clId="{BB082064-9874-4FC5-8C3F-24AAD83E9739}" dt="2022-01-15T22:42:36.598" v="502" actId="26606"/>
          <ac:picMkLst>
            <pc:docMk/>
            <pc:sldMk cId="3582749079" sldId="262"/>
            <ac:picMk id="9" creationId="{7C12DE2E-6009-42FF-854E-1115922D2493}"/>
          </ac:picMkLst>
        </pc:picChg>
        <pc:picChg chg="add mod">
          <ac:chgData name="Smith Antonio" userId="e1c5ba26-c637-4a28-b341-78b5d8b5f5a6" providerId="ADAL" clId="{BB082064-9874-4FC5-8C3F-24AAD83E9739}" dt="2022-01-15T22:42:36.598" v="502" actId="26606"/>
          <ac:picMkLst>
            <pc:docMk/>
            <pc:sldMk cId="3582749079" sldId="262"/>
            <ac:picMk id="10" creationId="{E8495B8B-DA52-4EEE-A009-460EFAD47D02}"/>
          </ac:picMkLst>
        </pc:picChg>
        <pc:picChg chg="add mod">
          <ac:chgData name="Smith Antonio" userId="e1c5ba26-c637-4a28-b341-78b5d8b5f5a6" providerId="ADAL" clId="{BB082064-9874-4FC5-8C3F-24AAD83E9739}" dt="2022-01-16T15:46:29.277" v="1470" actId="1076"/>
          <ac:picMkLst>
            <pc:docMk/>
            <pc:sldMk cId="3582749079" sldId="262"/>
            <ac:picMk id="11" creationId="{3B8A83C7-DCEC-42CA-8AF0-2E25B495C1F8}"/>
          </ac:picMkLst>
        </pc:picChg>
      </pc:sldChg>
      <pc:sldChg chg="addSp delSp modSp add del">
        <pc:chgData name="Smith Antonio" userId="e1c5ba26-c637-4a28-b341-78b5d8b5f5a6" providerId="ADAL" clId="{BB082064-9874-4FC5-8C3F-24AAD83E9739}" dt="2022-01-15T23:01:58.011" v="581" actId="2696"/>
        <pc:sldMkLst>
          <pc:docMk/>
          <pc:sldMk cId="2702549693" sldId="263"/>
        </pc:sldMkLst>
        <pc:spChg chg="add del">
          <ac:chgData name="Smith Antonio" userId="e1c5ba26-c637-4a28-b341-78b5d8b5f5a6" providerId="ADAL" clId="{BB082064-9874-4FC5-8C3F-24AAD83E9739}" dt="2022-01-15T22:48:12.182" v="536"/>
          <ac:spMkLst>
            <pc:docMk/>
            <pc:sldMk cId="2702549693" sldId="263"/>
            <ac:spMk id="3" creationId="{7B358A0D-DA5C-4368-B35E-41133F280BD5}"/>
          </ac:spMkLst>
        </pc:spChg>
        <pc:picChg chg="add del mod">
          <ac:chgData name="Smith Antonio" userId="e1c5ba26-c637-4a28-b341-78b5d8b5f5a6" providerId="ADAL" clId="{BB082064-9874-4FC5-8C3F-24AAD83E9739}" dt="2022-01-15T22:48:12.182" v="536"/>
          <ac:picMkLst>
            <pc:docMk/>
            <pc:sldMk cId="2702549693" sldId="263"/>
            <ac:picMk id="4" creationId="{C96AC398-EBF5-4949-A4E4-B187DF4C3810}"/>
          </ac:picMkLst>
        </pc:picChg>
      </pc:sldChg>
      <pc:sldChg chg="addSp delSp modSp add">
        <pc:chgData name="Smith Antonio" userId="e1c5ba26-c637-4a28-b341-78b5d8b5f5a6" providerId="ADAL" clId="{BB082064-9874-4FC5-8C3F-24AAD83E9739}" dt="2022-01-16T04:50:45.417" v="840" actId="14100"/>
        <pc:sldMkLst>
          <pc:docMk/>
          <pc:sldMk cId="0" sldId="266"/>
        </pc:sldMkLst>
        <pc:spChg chg="add mod">
          <ac:chgData name="Smith Antonio" userId="e1c5ba26-c637-4a28-b341-78b5d8b5f5a6" providerId="ADAL" clId="{BB082064-9874-4FC5-8C3F-24AAD83E9739}" dt="2022-01-16T04:50:37.384" v="837" actId="1076"/>
          <ac:spMkLst>
            <pc:docMk/>
            <pc:sldMk cId="0" sldId="266"/>
            <ac:spMk id="15" creationId="{B8A9CCAA-C74F-431E-8E18-8AECC3A75263}"/>
          </ac:spMkLst>
        </pc:spChg>
        <pc:spChg chg="mod">
          <ac:chgData name="Smith Antonio" userId="e1c5ba26-c637-4a28-b341-78b5d8b5f5a6" providerId="ADAL" clId="{BB082064-9874-4FC5-8C3F-24AAD83E9739}" dt="2022-01-16T04:49:05.589" v="813" actId="1076"/>
          <ac:spMkLst>
            <pc:docMk/>
            <pc:sldMk cId="0" sldId="266"/>
            <ac:spMk id="13317" creationId="{3394E821-62F0-46A6-9194-A61109D03874}"/>
          </ac:spMkLst>
        </pc:spChg>
        <pc:spChg chg="mod">
          <ac:chgData name="Smith Antonio" userId="e1c5ba26-c637-4a28-b341-78b5d8b5f5a6" providerId="ADAL" clId="{BB082064-9874-4FC5-8C3F-24AAD83E9739}" dt="2022-01-16T04:49:16.717" v="816" actId="1076"/>
          <ac:spMkLst>
            <pc:docMk/>
            <pc:sldMk cId="0" sldId="266"/>
            <ac:spMk id="13318" creationId="{AE540434-5F5B-41D9-976E-AC7DD3A07BE4}"/>
          </ac:spMkLst>
        </pc:spChg>
        <pc:spChg chg="mod">
          <ac:chgData name="Smith Antonio" userId="e1c5ba26-c637-4a28-b341-78b5d8b5f5a6" providerId="ADAL" clId="{BB082064-9874-4FC5-8C3F-24AAD83E9739}" dt="2022-01-16T04:49:36.006" v="819" actId="1076"/>
          <ac:spMkLst>
            <pc:docMk/>
            <pc:sldMk cId="0" sldId="266"/>
            <ac:spMk id="13319" creationId="{3C8FB01C-C28D-4AA4-9FE0-E7A275D1A8A6}"/>
          </ac:spMkLst>
        </pc:spChg>
        <pc:picChg chg="add mod">
          <ac:chgData name="Smith Antonio" userId="e1c5ba26-c637-4a28-b341-78b5d8b5f5a6" providerId="ADAL" clId="{BB082064-9874-4FC5-8C3F-24AAD83E9739}" dt="2022-01-16T04:49:25.865" v="818" actId="1076"/>
          <ac:picMkLst>
            <pc:docMk/>
            <pc:sldMk cId="0" sldId="266"/>
            <ac:picMk id="2" creationId="{4E2C3BD3-7C78-4F39-BC4D-E49E892E0EC0}"/>
          </ac:picMkLst>
        </pc:picChg>
        <pc:picChg chg="add mod">
          <ac:chgData name="Smith Antonio" userId="e1c5ba26-c637-4a28-b341-78b5d8b5f5a6" providerId="ADAL" clId="{BB082064-9874-4FC5-8C3F-24AAD83E9739}" dt="2022-01-16T04:49:21.200" v="817" actId="14100"/>
          <ac:picMkLst>
            <pc:docMk/>
            <pc:sldMk cId="0" sldId="266"/>
            <ac:picMk id="3" creationId="{A68635EF-E3F8-4865-8C0E-FFE2080A9E25}"/>
          </ac:picMkLst>
        </pc:picChg>
        <pc:picChg chg="add del mod">
          <ac:chgData name="Smith Antonio" userId="e1c5ba26-c637-4a28-b341-78b5d8b5f5a6" providerId="ADAL" clId="{BB082064-9874-4FC5-8C3F-24AAD83E9739}" dt="2022-01-16T04:42:33.857" v="797"/>
          <ac:picMkLst>
            <pc:docMk/>
            <pc:sldMk cId="0" sldId="266"/>
            <ac:picMk id="4" creationId="{3502930E-45F6-464D-8DDC-3F6F40DEF245}"/>
          </ac:picMkLst>
        </pc:picChg>
        <pc:picChg chg="add mod">
          <ac:chgData name="Smith Antonio" userId="e1c5ba26-c637-4a28-b341-78b5d8b5f5a6" providerId="ADAL" clId="{BB082064-9874-4FC5-8C3F-24AAD83E9739}" dt="2022-01-16T04:48:59.614" v="812" actId="1076"/>
          <ac:picMkLst>
            <pc:docMk/>
            <pc:sldMk cId="0" sldId="266"/>
            <ac:picMk id="5" creationId="{01A38D51-3E4C-4D7F-9D5A-D4F9087F275D}"/>
          </ac:picMkLst>
        </pc:picChg>
        <pc:picChg chg="add mod">
          <ac:chgData name="Smith Antonio" userId="e1c5ba26-c637-4a28-b341-78b5d8b5f5a6" providerId="ADAL" clId="{BB082064-9874-4FC5-8C3F-24AAD83E9739}" dt="2022-01-16T04:50:45.417" v="840" actId="14100"/>
          <ac:picMkLst>
            <pc:docMk/>
            <pc:sldMk cId="0" sldId="266"/>
            <ac:picMk id="6" creationId="{1526556C-05AD-4D80-92EF-A187B061BE0A}"/>
          </ac:picMkLst>
        </pc:picChg>
        <pc:picChg chg="del mod">
          <ac:chgData name="Smith Antonio" userId="e1c5ba26-c637-4a28-b341-78b5d8b5f5a6" providerId="ADAL" clId="{BB082064-9874-4FC5-8C3F-24AAD83E9739}" dt="2022-01-16T04:38:52.519" v="748"/>
          <ac:picMkLst>
            <pc:docMk/>
            <pc:sldMk cId="0" sldId="266"/>
            <ac:picMk id="13314" creationId="{8134642D-ED15-4FE0-842A-63A460FA6353}"/>
          </ac:picMkLst>
        </pc:picChg>
        <pc:picChg chg="del mod">
          <ac:chgData name="Smith Antonio" userId="e1c5ba26-c637-4a28-b341-78b5d8b5f5a6" providerId="ADAL" clId="{BB082064-9874-4FC5-8C3F-24AAD83E9739}" dt="2022-01-16T04:42:11.696" v="794"/>
          <ac:picMkLst>
            <pc:docMk/>
            <pc:sldMk cId="0" sldId="266"/>
            <ac:picMk id="13315" creationId="{5E1C90AA-924F-4401-8FB7-E24EFAABAB4A}"/>
          </ac:picMkLst>
        </pc:picChg>
        <pc:picChg chg="del mod">
          <ac:chgData name="Smith Antonio" userId="e1c5ba26-c637-4a28-b341-78b5d8b5f5a6" providerId="ADAL" clId="{BB082064-9874-4FC5-8C3F-24AAD83E9739}" dt="2022-01-16T04:40:25.241" v="775"/>
          <ac:picMkLst>
            <pc:docMk/>
            <pc:sldMk cId="0" sldId="266"/>
            <ac:picMk id="13316" creationId="{F5B9B3ED-3240-4159-82C5-79491169CABE}"/>
          </ac:picMkLst>
        </pc:picChg>
        <pc:picChg chg="mod">
          <ac:chgData name="Smith Antonio" userId="e1c5ba26-c637-4a28-b341-78b5d8b5f5a6" providerId="ADAL" clId="{BB082064-9874-4FC5-8C3F-24AAD83E9739}" dt="2022-01-16T04:50:31.817" v="836" actId="14100"/>
          <ac:picMkLst>
            <pc:docMk/>
            <pc:sldMk cId="0" sldId="266"/>
            <ac:picMk id="13320" creationId="{D44BFD03-482B-4B1C-83E6-53D0998BD600}"/>
          </ac:picMkLst>
        </pc:picChg>
      </pc:sldChg>
      <pc:sldChg chg="add del">
        <pc:chgData name="Smith Antonio" userId="e1c5ba26-c637-4a28-b341-78b5d8b5f5a6" providerId="ADAL" clId="{BB082064-9874-4FC5-8C3F-24AAD83E9739}" dt="2022-01-15T23:02:03.460" v="582" actId="2696"/>
        <pc:sldMkLst>
          <pc:docMk/>
          <pc:sldMk cId="3059264852" sldId="267"/>
        </pc:sldMkLst>
      </pc:sldChg>
      <pc:sldChg chg="addSp delSp modSp add ord">
        <pc:chgData name="Smith Antonio" userId="e1c5ba26-c637-4a28-b341-78b5d8b5f5a6" providerId="ADAL" clId="{BB082064-9874-4FC5-8C3F-24AAD83E9739}" dt="2022-01-16T04:51:04.606" v="842" actId="1076"/>
        <pc:sldMkLst>
          <pc:docMk/>
          <pc:sldMk cId="0" sldId="269"/>
        </pc:sldMkLst>
        <pc:picChg chg="add mod">
          <ac:chgData name="Smith Antonio" userId="e1c5ba26-c637-4a28-b341-78b5d8b5f5a6" providerId="ADAL" clId="{BB082064-9874-4FC5-8C3F-24AAD83E9739}" dt="2022-01-16T04:47:16.520" v="809" actId="1076"/>
          <ac:picMkLst>
            <pc:docMk/>
            <pc:sldMk cId="0" sldId="269"/>
            <ac:picMk id="2" creationId="{79279027-2D25-4BE9-8643-34FDA4494609}"/>
          </ac:picMkLst>
        </pc:picChg>
        <pc:picChg chg="del mod">
          <ac:chgData name="Smith Antonio" userId="e1c5ba26-c637-4a28-b341-78b5d8b5f5a6" providerId="ADAL" clId="{BB082064-9874-4FC5-8C3F-24AAD83E9739}" dt="2022-01-16T04:46:59.522" v="806"/>
          <ac:picMkLst>
            <pc:docMk/>
            <pc:sldMk cId="0" sldId="269"/>
            <ac:picMk id="14338" creationId="{3B85F5A5-A24E-469F-8707-259FF6B5EB02}"/>
          </ac:picMkLst>
        </pc:picChg>
        <pc:picChg chg="mod">
          <ac:chgData name="Smith Antonio" userId="e1c5ba26-c637-4a28-b341-78b5d8b5f5a6" providerId="ADAL" clId="{BB082064-9874-4FC5-8C3F-24AAD83E9739}" dt="2022-01-16T04:51:04.606" v="842" actId="1076"/>
          <ac:picMkLst>
            <pc:docMk/>
            <pc:sldMk cId="0" sldId="269"/>
            <ac:picMk id="14341" creationId="{65A3B1E5-405F-4886-BA0B-E445FF681CA2}"/>
          </ac:picMkLst>
        </pc:picChg>
      </pc:sldChg>
      <pc:sldChg chg="addSp delSp modSp add ord">
        <pc:chgData name="Smith Antonio" userId="e1c5ba26-c637-4a28-b341-78b5d8b5f5a6" providerId="ADAL" clId="{BB082064-9874-4FC5-8C3F-24AAD83E9739}" dt="2022-01-16T04:53:09.244" v="853" actId="1076"/>
        <pc:sldMkLst>
          <pc:docMk/>
          <pc:sldMk cId="0" sldId="270"/>
        </pc:sldMkLst>
        <pc:spChg chg="add del mod">
          <ac:chgData name="Smith Antonio" userId="e1c5ba26-c637-4a28-b341-78b5d8b5f5a6" providerId="ADAL" clId="{BB082064-9874-4FC5-8C3F-24AAD83E9739}" dt="2022-01-16T04:52:40.196" v="844"/>
          <ac:spMkLst>
            <pc:docMk/>
            <pc:sldMk cId="0" sldId="270"/>
            <ac:spMk id="2" creationId="{6A0BFFCC-FFE0-4B0E-A2B1-A5BAA2AF02C8}"/>
          </ac:spMkLst>
        </pc:spChg>
        <pc:spChg chg="mod">
          <ac:chgData name="Smith Antonio" userId="e1c5ba26-c637-4a28-b341-78b5d8b5f5a6" providerId="ADAL" clId="{BB082064-9874-4FC5-8C3F-24AAD83E9739}" dt="2022-01-16T04:52:53.670" v="851" actId="20577"/>
          <ac:spMkLst>
            <pc:docMk/>
            <pc:sldMk cId="0" sldId="270"/>
            <ac:spMk id="15364" creationId="{64E73CFA-2E61-4852-88C2-0261EED7E2B4}"/>
          </ac:spMkLst>
        </pc:spChg>
        <pc:spChg chg="mod">
          <ac:chgData name="Smith Antonio" userId="e1c5ba26-c637-4a28-b341-78b5d8b5f5a6" providerId="ADAL" clId="{BB082064-9874-4FC5-8C3F-24AAD83E9739}" dt="2022-01-16T04:53:09.244" v="853" actId="1076"/>
          <ac:spMkLst>
            <pc:docMk/>
            <pc:sldMk cId="0" sldId="270"/>
            <ac:spMk id="15365" creationId="{62C66F27-6C01-4D6B-9851-9E4F69128AE1}"/>
          </ac:spMkLst>
        </pc:spChg>
        <pc:picChg chg="add mod">
          <ac:chgData name="Smith Antonio" userId="e1c5ba26-c637-4a28-b341-78b5d8b5f5a6" providerId="ADAL" clId="{BB082064-9874-4FC5-8C3F-24AAD83E9739}" dt="2022-01-16T04:52:45.707" v="846" actId="1076"/>
          <ac:picMkLst>
            <pc:docMk/>
            <pc:sldMk cId="0" sldId="270"/>
            <ac:picMk id="3" creationId="{30B8FC06-44B0-4E12-BC7A-EBD1F25FD85D}"/>
          </ac:picMkLst>
        </pc:picChg>
        <pc:picChg chg="del">
          <ac:chgData name="Smith Antonio" userId="e1c5ba26-c637-4a28-b341-78b5d8b5f5a6" providerId="ADAL" clId="{BB082064-9874-4FC5-8C3F-24AAD83E9739}" dt="2022-01-16T04:51:18.792" v="843"/>
          <ac:picMkLst>
            <pc:docMk/>
            <pc:sldMk cId="0" sldId="270"/>
            <ac:picMk id="15362" creationId="{47AFDD4C-A691-4291-BA4C-275FB77DC7BB}"/>
          </ac:picMkLst>
        </pc:picChg>
        <pc:picChg chg="mod">
          <ac:chgData name="Smith Antonio" userId="e1c5ba26-c637-4a28-b341-78b5d8b5f5a6" providerId="ADAL" clId="{BB082064-9874-4FC5-8C3F-24AAD83E9739}" dt="2022-01-16T04:53:01.984" v="852" actId="1076"/>
          <ac:picMkLst>
            <pc:docMk/>
            <pc:sldMk cId="0" sldId="270"/>
            <ac:picMk id="15366" creationId="{330EF9EC-53DB-42D3-9257-5C9E733C19EA}"/>
          </ac:picMkLst>
        </pc:picChg>
      </pc:sldChg>
      <pc:sldChg chg="addSp delSp modSp add">
        <pc:chgData name="Smith Antonio" userId="e1c5ba26-c637-4a28-b341-78b5d8b5f5a6" providerId="ADAL" clId="{BB082064-9874-4FC5-8C3F-24AAD83E9739}" dt="2022-01-16T04:57:04.906" v="893" actId="20577"/>
        <pc:sldMkLst>
          <pc:docMk/>
          <pc:sldMk cId="0" sldId="273"/>
        </pc:sldMkLst>
        <pc:spChg chg="add mod">
          <ac:chgData name="Smith Antonio" userId="e1c5ba26-c637-4a28-b341-78b5d8b5f5a6" providerId="ADAL" clId="{BB082064-9874-4FC5-8C3F-24AAD83E9739}" dt="2022-01-16T04:57:04.906" v="893" actId="20577"/>
          <ac:spMkLst>
            <pc:docMk/>
            <pc:sldMk cId="0" sldId="273"/>
            <ac:spMk id="9" creationId="{78D6FD9B-3FFE-426E-9677-85F64FC16A19}"/>
          </ac:spMkLst>
        </pc:spChg>
        <pc:spChg chg="mod">
          <ac:chgData name="Smith Antonio" userId="e1c5ba26-c637-4a28-b341-78b5d8b5f5a6" providerId="ADAL" clId="{BB082064-9874-4FC5-8C3F-24AAD83E9739}" dt="2022-01-16T04:54:55.078" v="869" actId="20577"/>
          <ac:spMkLst>
            <pc:docMk/>
            <pc:sldMk cId="0" sldId="273"/>
            <ac:spMk id="23556" creationId="{7C57F402-D5A7-44F4-821D-529A81F55253}"/>
          </ac:spMkLst>
        </pc:spChg>
        <pc:picChg chg="add mod">
          <ac:chgData name="Smith Antonio" userId="e1c5ba26-c637-4a28-b341-78b5d8b5f5a6" providerId="ADAL" clId="{BB082064-9874-4FC5-8C3F-24AAD83E9739}" dt="2022-01-16T04:54:42.208" v="859" actId="14100"/>
          <ac:picMkLst>
            <pc:docMk/>
            <pc:sldMk cId="0" sldId="273"/>
            <ac:picMk id="2" creationId="{6BA769F7-344C-4FBC-9F0B-727EA22680E8}"/>
          </ac:picMkLst>
        </pc:picChg>
        <pc:picChg chg="add mod">
          <ac:chgData name="Smith Antonio" userId="e1c5ba26-c637-4a28-b341-78b5d8b5f5a6" providerId="ADAL" clId="{BB082064-9874-4FC5-8C3F-24AAD83E9739}" dt="2022-01-16T04:56:33.187" v="872" actId="1076"/>
          <ac:picMkLst>
            <pc:docMk/>
            <pc:sldMk cId="0" sldId="273"/>
            <ac:picMk id="3" creationId="{280C9FE1-4C4E-4BC5-BFBA-70B1365DA23C}"/>
          </ac:picMkLst>
        </pc:picChg>
        <pc:picChg chg="mod">
          <ac:chgData name="Smith Antonio" userId="e1c5ba26-c637-4a28-b341-78b5d8b5f5a6" providerId="ADAL" clId="{BB082064-9874-4FC5-8C3F-24AAD83E9739}" dt="2022-01-16T04:56:40.261" v="874" actId="1076"/>
          <ac:picMkLst>
            <pc:docMk/>
            <pc:sldMk cId="0" sldId="273"/>
            <ac:picMk id="23554" creationId="{1C0E9665-E5A7-4B74-9DAA-ED364D67825E}"/>
          </ac:picMkLst>
        </pc:picChg>
        <pc:picChg chg="del">
          <ac:chgData name="Smith Antonio" userId="e1c5ba26-c637-4a28-b341-78b5d8b5f5a6" providerId="ADAL" clId="{BB082064-9874-4FC5-8C3F-24AAD83E9739}" dt="2022-01-16T04:54:30.348" v="854" actId="478"/>
          <ac:picMkLst>
            <pc:docMk/>
            <pc:sldMk cId="0" sldId="273"/>
            <ac:picMk id="23555" creationId="{E96E3469-F1F3-4C26-AE2B-4A21304D14AA}"/>
          </ac:picMkLst>
        </pc:picChg>
      </pc:sldChg>
      <pc:sldChg chg="addSp delSp modSp add del">
        <pc:chgData name="Smith Antonio" userId="e1c5ba26-c637-4a28-b341-78b5d8b5f5a6" providerId="ADAL" clId="{BB082064-9874-4FC5-8C3F-24AAD83E9739}" dt="2022-01-15T23:02:06.127" v="583" actId="2696"/>
        <pc:sldMkLst>
          <pc:docMk/>
          <pc:sldMk cId="2741338845" sldId="274"/>
        </pc:sldMkLst>
        <pc:spChg chg="add del">
          <ac:chgData name="Smith Antonio" userId="e1c5ba26-c637-4a28-b341-78b5d8b5f5a6" providerId="ADAL" clId="{BB082064-9874-4FC5-8C3F-24AAD83E9739}" dt="2022-01-15T22:51:35.472" v="546"/>
          <ac:spMkLst>
            <pc:docMk/>
            <pc:sldMk cId="2741338845" sldId="274"/>
            <ac:spMk id="3" creationId="{F232B95B-B188-4BE0-BC56-1358BCEF3AFB}"/>
          </ac:spMkLst>
        </pc:spChg>
        <pc:picChg chg="add del mod">
          <ac:chgData name="Smith Antonio" userId="e1c5ba26-c637-4a28-b341-78b5d8b5f5a6" providerId="ADAL" clId="{BB082064-9874-4FC5-8C3F-24AAD83E9739}" dt="2022-01-15T22:51:35.472" v="546"/>
          <ac:picMkLst>
            <pc:docMk/>
            <pc:sldMk cId="2741338845" sldId="274"/>
            <ac:picMk id="4" creationId="{7A518745-0BD0-40C3-A849-4A8D8364CB02}"/>
          </ac:picMkLst>
        </pc:picChg>
      </pc:sldChg>
      <pc:sldChg chg="addSp delSp modSp add">
        <pc:chgData name="Smith Antonio" userId="e1c5ba26-c637-4a28-b341-78b5d8b5f5a6" providerId="ADAL" clId="{BB082064-9874-4FC5-8C3F-24AAD83E9739}" dt="2022-01-16T04:59:01.639" v="900" actId="1076"/>
        <pc:sldMkLst>
          <pc:docMk/>
          <pc:sldMk cId="0" sldId="275"/>
        </pc:sldMkLst>
        <pc:picChg chg="add mod">
          <ac:chgData name="Smith Antonio" userId="e1c5ba26-c637-4a28-b341-78b5d8b5f5a6" providerId="ADAL" clId="{BB082064-9874-4FC5-8C3F-24AAD83E9739}" dt="2022-01-16T04:58:58.463" v="899" actId="1076"/>
          <ac:picMkLst>
            <pc:docMk/>
            <pc:sldMk cId="0" sldId="275"/>
            <ac:picMk id="2" creationId="{63E344FF-1C85-454D-A630-4D3E73C83D82}"/>
          </ac:picMkLst>
        </pc:picChg>
        <pc:picChg chg="del">
          <ac:chgData name="Smith Antonio" userId="e1c5ba26-c637-4a28-b341-78b5d8b5f5a6" providerId="ADAL" clId="{BB082064-9874-4FC5-8C3F-24AAD83E9739}" dt="2022-01-16T04:58:44.462" v="894" actId="478"/>
          <ac:picMkLst>
            <pc:docMk/>
            <pc:sldMk cId="0" sldId="275"/>
            <ac:picMk id="24579" creationId="{40E59094-D8B3-4037-A099-47767FC25A3F}"/>
          </ac:picMkLst>
        </pc:picChg>
        <pc:picChg chg="mod">
          <ac:chgData name="Smith Antonio" userId="e1c5ba26-c637-4a28-b341-78b5d8b5f5a6" providerId="ADAL" clId="{BB082064-9874-4FC5-8C3F-24AAD83E9739}" dt="2022-01-16T04:59:01.639" v="900" actId="1076"/>
          <ac:picMkLst>
            <pc:docMk/>
            <pc:sldMk cId="0" sldId="275"/>
            <ac:picMk id="24581" creationId="{CE76F0E7-9566-47F2-A82A-9BD510DF1C6E}"/>
          </ac:picMkLst>
        </pc:picChg>
      </pc:sldChg>
      <pc:sldChg chg="addSp delSp modSp add mod ord setBg">
        <pc:chgData name="Smith Antonio" userId="e1c5ba26-c637-4a28-b341-78b5d8b5f5a6" providerId="ADAL" clId="{BB082064-9874-4FC5-8C3F-24AAD83E9739}" dt="2022-01-16T16:01:19.128" v="1720" actId="20577"/>
        <pc:sldMkLst>
          <pc:docMk/>
          <pc:sldMk cId="3798878226" sldId="276"/>
        </pc:sldMkLst>
        <pc:spChg chg="mod">
          <ac:chgData name="Smith Antonio" userId="e1c5ba26-c637-4a28-b341-78b5d8b5f5a6" providerId="ADAL" clId="{BB082064-9874-4FC5-8C3F-24AAD83E9739}" dt="2022-01-16T15:57:35.654" v="1681" actId="26606"/>
          <ac:spMkLst>
            <pc:docMk/>
            <pc:sldMk cId="3798878226" sldId="276"/>
            <ac:spMk id="2" creationId="{02EA2EC7-0AA5-448D-B8C4-CB48E2C61C31}"/>
          </ac:spMkLst>
        </pc:spChg>
        <pc:spChg chg="mod ord">
          <ac:chgData name="Smith Antonio" userId="e1c5ba26-c637-4a28-b341-78b5d8b5f5a6" providerId="ADAL" clId="{BB082064-9874-4FC5-8C3F-24AAD83E9739}" dt="2022-01-16T16:01:19.128" v="1720" actId="20577"/>
          <ac:spMkLst>
            <pc:docMk/>
            <pc:sldMk cId="3798878226" sldId="276"/>
            <ac:spMk id="3" creationId="{886F3648-49FC-4908-9016-6A69510F8EFF}"/>
          </ac:spMkLst>
        </pc:spChg>
        <pc:spChg chg="add del">
          <ac:chgData name="Smith Antonio" userId="e1c5ba26-c637-4a28-b341-78b5d8b5f5a6" providerId="ADAL" clId="{BB082064-9874-4FC5-8C3F-24AAD83E9739}" dt="2022-01-16T15:57:30.997" v="1678" actId="26606"/>
          <ac:spMkLst>
            <pc:docMk/>
            <pc:sldMk cId="3798878226" sldId="276"/>
            <ac:spMk id="11" creationId="{2B566528-1B12-4246-9431-5C2D7D081168}"/>
          </ac:spMkLst>
        </pc:spChg>
        <pc:spChg chg="add del">
          <ac:chgData name="Smith Antonio" userId="e1c5ba26-c637-4a28-b341-78b5d8b5f5a6" providerId="ADAL" clId="{BB082064-9874-4FC5-8C3F-24AAD83E9739}" dt="2022-01-16T15:57:30.997" v="1678" actId="26606"/>
          <ac:spMkLst>
            <pc:docMk/>
            <pc:sldMk cId="3798878226" sldId="276"/>
            <ac:spMk id="12" creationId="{D3F51FEB-38FB-4F6C-9F7B-2F2AFAB65463}"/>
          </ac:spMkLst>
        </pc:spChg>
        <pc:spChg chg="add del">
          <ac:chgData name="Smith Antonio" userId="e1c5ba26-c637-4a28-b341-78b5d8b5f5a6" providerId="ADAL" clId="{BB082064-9874-4FC5-8C3F-24AAD83E9739}" dt="2022-01-16T15:57:11.829" v="1676" actId="26606"/>
          <ac:spMkLst>
            <pc:docMk/>
            <pc:sldMk cId="3798878226" sldId="276"/>
            <ac:spMk id="14" creationId="{2C61293E-6EBE-43EF-A52C-9BEBFD7679D4}"/>
          </ac:spMkLst>
        </pc:spChg>
        <pc:spChg chg="add del">
          <ac:chgData name="Smith Antonio" userId="e1c5ba26-c637-4a28-b341-78b5d8b5f5a6" providerId="ADAL" clId="{BB082064-9874-4FC5-8C3F-24AAD83E9739}" dt="2022-01-16T15:57:11.829" v="1676" actId="26606"/>
          <ac:spMkLst>
            <pc:docMk/>
            <pc:sldMk cId="3798878226" sldId="276"/>
            <ac:spMk id="16" creationId="{21540236-BFD5-4A9D-8840-4703E7F76825}"/>
          </ac:spMkLst>
        </pc:spChg>
        <pc:spChg chg="add del">
          <ac:chgData name="Smith Antonio" userId="e1c5ba26-c637-4a28-b341-78b5d8b5f5a6" providerId="ADAL" clId="{BB082064-9874-4FC5-8C3F-24AAD83E9739}" dt="2022-01-16T15:57:30.997" v="1678" actId="26606"/>
          <ac:spMkLst>
            <pc:docMk/>
            <pc:sldMk cId="3798878226" sldId="276"/>
            <ac:spMk id="18" creationId="{1E547BA6-BAE0-43BB-A7CA-60F69CE252F0}"/>
          </ac:spMkLst>
        </pc:spChg>
        <pc:spChg chg="add del">
          <ac:chgData name="Smith Antonio" userId="e1c5ba26-c637-4a28-b341-78b5d8b5f5a6" providerId="ADAL" clId="{BB082064-9874-4FC5-8C3F-24AAD83E9739}" dt="2022-01-16T15:57:35.654" v="1680" actId="26606"/>
          <ac:spMkLst>
            <pc:docMk/>
            <pc:sldMk cId="3798878226" sldId="276"/>
            <ac:spMk id="24" creationId="{79BB35BC-D5C2-4C8B-A22A-A71E6191913B}"/>
          </ac:spMkLst>
        </pc:spChg>
        <pc:grpChg chg="add del">
          <ac:chgData name="Smith Antonio" userId="e1c5ba26-c637-4a28-b341-78b5d8b5f5a6" providerId="ADAL" clId="{BB082064-9874-4FC5-8C3F-24AAD83E9739}" dt="2022-01-16T15:57:30.997" v="1678" actId="26606"/>
          <ac:grpSpMkLst>
            <pc:docMk/>
            <pc:sldMk cId="3798878226" sldId="276"/>
            <ac:grpSpMk id="20" creationId="{07EAA094-9CF6-4695-958A-33D9BCAA9474}"/>
          </ac:grpSpMkLst>
        </pc:grpChg>
        <pc:picChg chg="add mod">
          <ac:chgData name="Smith Antonio" userId="e1c5ba26-c637-4a28-b341-78b5d8b5f5a6" providerId="ADAL" clId="{BB082064-9874-4FC5-8C3F-24AAD83E9739}" dt="2022-01-16T15:57:35.654" v="1680" actId="26606"/>
          <ac:picMkLst>
            <pc:docMk/>
            <pc:sldMk cId="3798878226" sldId="276"/>
            <ac:picMk id="4" creationId="{350E6990-941E-4384-89B2-49FDD371D884}"/>
          </ac:picMkLst>
        </pc:picChg>
        <pc:cxnChg chg="add del">
          <ac:chgData name="Smith Antonio" userId="e1c5ba26-c637-4a28-b341-78b5d8b5f5a6" providerId="ADAL" clId="{BB082064-9874-4FC5-8C3F-24AAD83E9739}" dt="2022-01-16T15:57:35.654" v="1681" actId="26606"/>
          <ac:cxnSpMkLst>
            <pc:docMk/>
            <pc:sldMk cId="3798878226" sldId="276"/>
            <ac:cxnSpMk id="9" creationId="{A7F400EE-A8A5-48AF-B4D6-291B52C6F0B0}"/>
          </ac:cxnSpMkLst>
        </pc:cxnChg>
      </pc:sldChg>
      <pc:sldChg chg="addSp modSp add ord">
        <pc:chgData name="Smith Antonio" userId="e1c5ba26-c637-4a28-b341-78b5d8b5f5a6" providerId="ADAL" clId="{BB082064-9874-4FC5-8C3F-24AAD83E9739}" dt="2022-01-16T05:05:59.708" v="924" actId="1076"/>
        <pc:sldMkLst>
          <pc:docMk/>
          <pc:sldMk cId="0" sldId="277"/>
        </pc:sldMkLst>
        <pc:spChg chg="mod">
          <ac:chgData name="Smith Antonio" userId="e1c5ba26-c637-4a28-b341-78b5d8b5f5a6" providerId="ADAL" clId="{BB082064-9874-4FC5-8C3F-24AAD83E9739}" dt="2022-01-16T05:05:49.896" v="922" actId="1076"/>
          <ac:spMkLst>
            <pc:docMk/>
            <pc:sldMk cId="0" sldId="277"/>
            <ac:spMk id="25604" creationId="{26036DFF-DA46-46CB-9837-61D95C35FD6F}"/>
          </ac:spMkLst>
        </pc:spChg>
        <pc:spChg chg="mod">
          <ac:chgData name="Smith Antonio" userId="e1c5ba26-c637-4a28-b341-78b5d8b5f5a6" providerId="ADAL" clId="{BB082064-9874-4FC5-8C3F-24AAD83E9739}" dt="2022-01-16T05:05:43.427" v="920" actId="1076"/>
          <ac:spMkLst>
            <pc:docMk/>
            <pc:sldMk cId="0" sldId="277"/>
            <ac:spMk id="25605" creationId="{E9774A9F-CF75-44F7-9F6B-ADED68B74E69}"/>
          </ac:spMkLst>
        </pc:spChg>
        <pc:picChg chg="add mod">
          <ac:chgData name="Smith Antonio" userId="e1c5ba26-c637-4a28-b341-78b5d8b5f5a6" providerId="ADAL" clId="{BB082064-9874-4FC5-8C3F-24AAD83E9739}" dt="2022-01-16T05:05:56.498" v="923" actId="1076"/>
          <ac:picMkLst>
            <pc:docMk/>
            <pc:sldMk cId="0" sldId="277"/>
            <ac:picMk id="2" creationId="{2E7C3F0D-8326-49FE-8E23-16F5EA1A5277}"/>
          </ac:picMkLst>
        </pc:picChg>
        <pc:picChg chg="add mod">
          <ac:chgData name="Smith Antonio" userId="e1c5ba26-c637-4a28-b341-78b5d8b5f5a6" providerId="ADAL" clId="{BB082064-9874-4FC5-8C3F-24AAD83E9739}" dt="2022-01-16T05:05:59.708" v="924" actId="1076"/>
          <ac:picMkLst>
            <pc:docMk/>
            <pc:sldMk cId="0" sldId="277"/>
            <ac:picMk id="3" creationId="{08EE2A56-DC6B-4CA2-B2F4-13CC70781B6B}"/>
          </ac:picMkLst>
        </pc:picChg>
        <pc:picChg chg="mod">
          <ac:chgData name="Smith Antonio" userId="e1c5ba26-c637-4a28-b341-78b5d8b5f5a6" providerId="ADAL" clId="{BB082064-9874-4FC5-8C3F-24AAD83E9739}" dt="2022-01-16T05:05:38.628" v="919" actId="1076"/>
          <ac:picMkLst>
            <pc:docMk/>
            <pc:sldMk cId="0" sldId="277"/>
            <ac:picMk id="25602" creationId="{8CCCCBA9-6DD2-442F-A43D-265922C28199}"/>
          </ac:picMkLst>
        </pc:picChg>
        <pc:picChg chg="mod">
          <ac:chgData name="Smith Antonio" userId="e1c5ba26-c637-4a28-b341-78b5d8b5f5a6" providerId="ADAL" clId="{BB082064-9874-4FC5-8C3F-24AAD83E9739}" dt="2022-01-16T05:03:32.949" v="911" actId="1076"/>
          <ac:picMkLst>
            <pc:docMk/>
            <pc:sldMk cId="0" sldId="277"/>
            <ac:picMk id="25603" creationId="{B67835AE-737A-4668-A8B3-3659873FBFC0}"/>
          </ac:picMkLst>
        </pc:picChg>
        <pc:picChg chg="mod">
          <ac:chgData name="Smith Antonio" userId="e1c5ba26-c637-4a28-b341-78b5d8b5f5a6" providerId="ADAL" clId="{BB082064-9874-4FC5-8C3F-24AAD83E9739}" dt="2022-01-16T05:05:45.799" v="921" actId="1076"/>
          <ac:picMkLst>
            <pc:docMk/>
            <pc:sldMk cId="0" sldId="277"/>
            <ac:picMk id="25606" creationId="{0702CD25-C1B1-4298-B565-E7C771D0F159}"/>
          </ac:picMkLst>
        </pc:picChg>
      </pc:sldChg>
      <pc:sldChg chg="add ord">
        <pc:chgData name="Smith Antonio" userId="e1c5ba26-c637-4a28-b341-78b5d8b5f5a6" providerId="ADAL" clId="{BB082064-9874-4FC5-8C3F-24AAD83E9739}" dt="2022-01-15T22:52:47.837" v="552"/>
        <pc:sldMkLst>
          <pc:docMk/>
          <pc:sldMk cId="0" sldId="278"/>
        </pc:sldMkLst>
      </pc:sldChg>
      <pc:sldChg chg="add ord">
        <pc:chgData name="Smith Antonio" userId="e1c5ba26-c637-4a28-b341-78b5d8b5f5a6" providerId="ADAL" clId="{BB082064-9874-4FC5-8C3F-24AAD83E9739}" dt="2022-01-15T22:53:10.077" v="554"/>
        <pc:sldMkLst>
          <pc:docMk/>
          <pc:sldMk cId="0" sldId="279"/>
        </pc:sldMkLst>
      </pc:sldChg>
      <pc:sldChg chg="addSp delSp modSp add ord">
        <pc:chgData name="Smith Antonio" userId="e1c5ba26-c637-4a28-b341-78b5d8b5f5a6" providerId="ADAL" clId="{BB082064-9874-4FC5-8C3F-24AAD83E9739}" dt="2022-01-16T14:56:42.259" v="1381" actId="1440"/>
        <pc:sldMkLst>
          <pc:docMk/>
          <pc:sldMk cId="0" sldId="285"/>
        </pc:sldMkLst>
        <pc:spChg chg="add mod">
          <ac:chgData name="Smith Antonio" userId="e1c5ba26-c637-4a28-b341-78b5d8b5f5a6" providerId="ADAL" clId="{BB082064-9874-4FC5-8C3F-24AAD83E9739}" dt="2022-01-16T05:08:55.954" v="946" actId="20577"/>
          <ac:spMkLst>
            <pc:docMk/>
            <pc:sldMk cId="0" sldId="285"/>
            <ac:spMk id="15" creationId="{7F57C13D-3D1C-434B-A705-DAB9AC48E295}"/>
          </ac:spMkLst>
        </pc:spChg>
        <pc:spChg chg="mod">
          <ac:chgData name="Smith Antonio" userId="e1c5ba26-c637-4a28-b341-78b5d8b5f5a6" providerId="ADAL" clId="{BB082064-9874-4FC5-8C3F-24AAD83E9739}" dt="2022-01-16T14:54:40.022" v="1370" actId="1076"/>
          <ac:spMkLst>
            <pc:docMk/>
            <pc:sldMk cId="0" sldId="285"/>
            <ac:spMk id="44041" creationId="{A252B578-B4E0-426E-855C-22139EEAC6F2}"/>
          </ac:spMkLst>
        </pc:spChg>
        <pc:spChg chg="mod">
          <ac:chgData name="Smith Antonio" userId="e1c5ba26-c637-4a28-b341-78b5d8b5f5a6" providerId="ADAL" clId="{BB082064-9874-4FC5-8C3F-24AAD83E9739}" dt="2022-01-16T14:55:30.465" v="1379" actId="1076"/>
          <ac:spMkLst>
            <pc:docMk/>
            <pc:sldMk cId="0" sldId="285"/>
            <ac:spMk id="44042" creationId="{2A5143C0-8D78-49B3-AE0C-8739F8461DC4}"/>
          </ac:spMkLst>
        </pc:spChg>
        <pc:picChg chg="add del mod">
          <ac:chgData name="Smith Antonio" userId="e1c5ba26-c637-4a28-b341-78b5d8b5f5a6" providerId="ADAL" clId="{BB082064-9874-4FC5-8C3F-24AAD83E9739}" dt="2022-01-16T05:07:50.160" v="930"/>
          <ac:picMkLst>
            <pc:docMk/>
            <pc:sldMk cId="0" sldId="285"/>
            <ac:picMk id="2" creationId="{2C35C71B-54A4-44E7-B6FE-F24B20FCEE27}"/>
          </ac:picMkLst>
        </pc:picChg>
        <pc:picChg chg="add mod">
          <ac:chgData name="Smith Antonio" userId="e1c5ba26-c637-4a28-b341-78b5d8b5f5a6" providerId="ADAL" clId="{BB082064-9874-4FC5-8C3F-24AAD83E9739}" dt="2022-01-16T05:08:26.461" v="932" actId="1076"/>
          <ac:picMkLst>
            <pc:docMk/>
            <pc:sldMk cId="0" sldId="285"/>
            <ac:picMk id="3" creationId="{2196DC67-3392-4FC8-A340-DF3DC9280F90}"/>
          </ac:picMkLst>
        </pc:picChg>
        <pc:picChg chg="mod">
          <ac:chgData name="Smith Antonio" userId="e1c5ba26-c637-4a28-b341-78b5d8b5f5a6" providerId="ADAL" clId="{BB082064-9874-4FC5-8C3F-24AAD83E9739}" dt="2022-01-16T14:55:26.857" v="1378" actId="1076"/>
          <ac:picMkLst>
            <pc:docMk/>
            <pc:sldMk cId="0" sldId="285"/>
            <ac:picMk id="44034" creationId="{B0DD21DC-48C2-4DCD-9AD6-15BB044E2614}"/>
          </ac:picMkLst>
        </pc:picChg>
        <pc:picChg chg="mod">
          <ac:chgData name="Smith Antonio" userId="e1c5ba26-c637-4a28-b341-78b5d8b5f5a6" providerId="ADAL" clId="{BB082064-9874-4FC5-8C3F-24AAD83E9739}" dt="2022-01-16T14:56:42.259" v="1381" actId="1440"/>
          <ac:picMkLst>
            <pc:docMk/>
            <pc:sldMk cId="0" sldId="285"/>
            <ac:picMk id="44035" creationId="{BA28BB8D-C4C0-40E2-A241-CCCD2DD661B8}"/>
          </ac:picMkLst>
        </pc:picChg>
        <pc:picChg chg="mod">
          <ac:chgData name="Smith Antonio" userId="e1c5ba26-c637-4a28-b341-78b5d8b5f5a6" providerId="ADAL" clId="{BB082064-9874-4FC5-8C3F-24AAD83E9739}" dt="2022-01-16T14:55:37.046" v="1380" actId="14100"/>
          <ac:picMkLst>
            <pc:docMk/>
            <pc:sldMk cId="0" sldId="285"/>
            <ac:picMk id="44036" creationId="{F04744E3-C12D-4A8E-9E60-12E16E2AE3E5}"/>
          </ac:picMkLst>
        </pc:picChg>
        <pc:picChg chg="mod">
          <ac:chgData name="Smith Antonio" userId="e1c5ba26-c637-4a28-b341-78b5d8b5f5a6" providerId="ADAL" clId="{BB082064-9874-4FC5-8C3F-24AAD83E9739}" dt="2022-01-16T14:54:33.793" v="1369" actId="1076"/>
          <ac:picMkLst>
            <pc:docMk/>
            <pc:sldMk cId="0" sldId="285"/>
            <ac:picMk id="44037" creationId="{870F894D-1F6F-4F83-AA40-C6500D69FF6B}"/>
          </ac:picMkLst>
        </pc:picChg>
      </pc:sldChg>
      <pc:sldChg chg="addSp delSp modSp add mod ord setBg">
        <pc:chgData name="Smith Antonio" userId="e1c5ba26-c637-4a28-b341-78b5d8b5f5a6" providerId="ADAL" clId="{BB082064-9874-4FC5-8C3F-24AAD83E9739}" dt="2022-01-16T14:45:46.124" v="1182" actId="27636"/>
        <pc:sldMkLst>
          <pc:docMk/>
          <pc:sldMk cId="0" sldId="307"/>
        </pc:sldMkLst>
        <pc:spChg chg="add del">
          <ac:chgData name="Smith Antonio" userId="e1c5ba26-c637-4a28-b341-78b5d8b5f5a6" providerId="ADAL" clId="{BB082064-9874-4FC5-8C3F-24AAD83E9739}" dt="2022-01-16T05:19:29.996" v="1012" actId="26606"/>
          <ac:spMkLst>
            <pc:docMk/>
            <pc:sldMk cId="0" sldId="307"/>
            <ac:spMk id="135" creationId="{45D37F4E-DDB4-456B-97E0-9937730A039F}"/>
          </ac:spMkLst>
        </pc:spChg>
        <pc:spChg chg="add del">
          <ac:chgData name="Smith Antonio" userId="e1c5ba26-c637-4a28-b341-78b5d8b5f5a6" providerId="ADAL" clId="{BB082064-9874-4FC5-8C3F-24AAD83E9739}" dt="2022-01-16T05:19:29.996" v="1012" actId="26606"/>
          <ac:spMkLst>
            <pc:docMk/>
            <pc:sldMk cId="0" sldId="307"/>
            <ac:spMk id="137" creationId="{B2DD41CD-8F47-4F56-AD12-4E2FF7696987}"/>
          </ac:spMkLst>
        </pc:spChg>
        <pc:spChg chg="add del">
          <ac:chgData name="Smith Antonio" userId="e1c5ba26-c637-4a28-b341-78b5d8b5f5a6" providerId="ADAL" clId="{BB082064-9874-4FC5-8C3F-24AAD83E9739}" dt="2022-01-16T05:19:52.397" v="1021" actId="26606"/>
          <ac:spMkLst>
            <pc:docMk/>
            <pc:sldMk cId="0" sldId="307"/>
            <ac:spMk id="143" creationId="{45D37F4E-DDB4-456B-97E0-9937730A039F}"/>
          </ac:spMkLst>
        </pc:spChg>
        <pc:spChg chg="add del">
          <ac:chgData name="Smith Antonio" userId="e1c5ba26-c637-4a28-b341-78b5d8b5f5a6" providerId="ADAL" clId="{BB082064-9874-4FC5-8C3F-24AAD83E9739}" dt="2022-01-16T05:19:52.397" v="1021" actId="26606"/>
          <ac:spMkLst>
            <pc:docMk/>
            <pc:sldMk cId="0" sldId="307"/>
            <ac:spMk id="145" creationId="{B2DD41CD-8F47-4F56-AD12-4E2FF7696987}"/>
          </ac:spMkLst>
        </pc:spChg>
        <pc:spChg chg="add del">
          <ac:chgData name="Smith Antonio" userId="e1c5ba26-c637-4a28-b341-78b5d8b5f5a6" providerId="ADAL" clId="{BB082064-9874-4FC5-8C3F-24AAD83E9739}" dt="2022-01-16T14:45:05.952" v="1172" actId="26606"/>
          <ac:spMkLst>
            <pc:docMk/>
            <pc:sldMk cId="0" sldId="307"/>
            <ac:spMk id="149" creationId="{45D37F4E-DDB4-456B-97E0-9937730A039F}"/>
          </ac:spMkLst>
        </pc:spChg>
        <pc:spChg chg="add del">
          <ac:chgData name="Smith Antonio" userId="e1c5ba26-c637-4a28-b341-78b5d8b5f5a6" providerId="ADAL" clId="{BB082064-9874-4FC5-8C3F-24AAD83E9739}" dt="2022-01-16T14:45:05.952" v="1172" actId="26606"/>
          <ac:spMkLst>
            <pc:docMk/>
            <pc:sldMk cId="0" sldId="307"/>
            <ac:spMk id="151" creationId="{B2DD41CD-8F47-4F56-AD12-4E2FF7696987}"/>
          </ac:spMkLst>
        </pc:spChg>
        <pc:spChg chg="mod">
          <ac:chgData name="Smith Antonio" userId="e1c5ba26-c637-4a28-b341-78b5d8b5f5a6" providerId="ADAL" clId="{BB082064-9874-4FC5-8C3F-24AAD83E9739}" dt="2022-01-16T14:45:05.968" v="1173" actId="26606"/>
          <ac:spMkLst>
            <pc:docMk/>
            <pc:sldMk cId="0" sldId="307"/>
            <ac:spMk id="45058" creationId="{15A1CDA3-857F-43CE-B9F1-91454E356AE0}"/>
          </ac:spMkLst>
        </pc:spChg>
        <pc:spChg chg="add del mod ord">
          <ac:chgData name="Smith Antonio" userId="e1c5ba26-c637-4a28-b341-78b5d8b5f5a6" providerId="ADAL" clId="{BB082064-9874-4FC5-8C3F-24AAD83E9739}" dt="2022-01-16T14:45:05.968" v="1173" actId="26606"/>
          <ac:spMkLst>
            <pc:docMk/>
            <pc:sldMk cId="0" sldId="307"/>
            <ac:spMk id="53250" creationId="{965CDE1E-8605-4BFE-B010-30AF0A7FC1FC}"/>
          </ac:spMkLst>
        </pc:spChg>
        <pc:spChg chg="add del">
          <ac:chgData name="Smith Antonio" userId="e1c5ba26-c637-4a28-b341-78b5d8b5f5a6" providerId="ADAL" clId="{BB082064-9874-4FC5-8C3F-24AAD83E9739}" dt="2022-01-16T05:19:32.672" v="1014" actId="26606"/>
          <ac:spMkLst>
            <pc:docMk/>
            <pc:sldMk cId="0" sldId="307"/>
            <ac:spMk id="53252" creationId="{D1D34770-47A8-402C-AF23-2B653F2D88C1}"/>
          </ac:spMkLst>
        </pc:spChg>
        <pc:spChg chg="add del">
          <ac:chgData name="Smith Antonio" userId="e1c5ba26-c637-4a28-b341-78b5d8b5f5a6" providerId="ADAL" clId="{BB082064-9874-4FC5-8C3F-24AAD83E9739}" dt="2022-01-16T05:19:37.932" v="1016" actId="26606"/>
          <ac:spMkLst>
            <pc:docMk/>
            <pc:sldMk cId="0" sldId="307"/>
            <ac:spMk id="53254" creationId="{2C61293E-6EBE-43EF-A52C-9BEBFD7679D4}"/>
          </ac:spMkLst>
        </pc:spChg>
        <pc:spChg chg="add del">
          <ac:chgData name="Smith Antonio" userId="e1c5ba26-c637-4a28-b341-78b5d8b5f5a6" providerId="ADAL" clId="{BB082064-9874-4FC5-8C3F-24AAD83E9739}" dt="2022-01-16T05:19:37.932" v="1016" actId="26606"/>
          <ac:spMkLst>
            <pc:docMk/>
            <pc:sldMk cId="0" sldId="307"/>
            <ac:spMk id="53255" creationId="{21540236-BFD5-4A9D-8840-4703E7F76825}"/>
          </ac:spMkLst>
        </pc:spChg>
        <pc:spChg chg="add del">
          <ac:chgData name="Smith Antonio" userId="e1c5ba26-c637-4a28-b341-78b5d8b5f5a6" providerId="ADAL" clId="{BB082064-9874-4FC5-8C3F-24AAD83E9739}" dt="2022-01-16T05:19:53.847" v="1024" actId="26606"/>
          <ac:spMkLst>
            <pc:docMk/>
            <pc:sldMk cId="0" sldId="307"/>
            <ac:spMk id="53257" creationId="{45D37F4E-DDB4-456B-97E0-9937730A039F}"/>
          </ac:spMkLst>
        </pc:spChg>
        <pc:spChg chg="add del">
          <ac:chgData name="Smith Antonio" userId="e1c5ba26-c637-4a28-b341-78b5d8b5f5a6" providerId="ADAL" clId="{BB082064-9874-4FC5-8C3F-24AAD83E9739}" dt="2022-01-16T05:19:53.847" v="1024" actId="26606"/>
          <ac:spMkLst>
            <pc:docMk/>
            <pc:sldMk cId="0" sldId="307"/>
            <ac:spMk id="53258" creationId="{B2DD41CD-8F47-4F56-AD12-4E2FF7696987}"/>
          </ac:spMkLst>
        </pc:spChg>
        <pc:spChg chg="add del">
          <ac:chgData name="Smith Antonio" userId="e1c5ba26-c637-4a28-b341-78b5d8b5f5a6" providerId="ADAL" clId="{BB082064-9874-4FC5-8C3F-24AAD83E9739}" dt="2022-01-16T05:19:53.831" v="1023" actId="26606"/>
          <ac:spMkLst>
            <pc:docMk/>
            <pc:sldMk cId="0" sldId="307"/>
            <ac:spMk id="53260" creationId="{743AA782-23D1-4521-8CAD-47662984AA08}"/>
          </ac:spMkLst>
        </pc:spChg>
        <pc:spChg chg="add del">
          <ac:chgData name="Smith Antonio" userId="e1c5ba26-c637-4a28-b341-78b5d8b5f5a6" providerId="ADAL" clId="{BB082064-9874-4FC5-8C3F-24AAD83E9739}" dt="2022-01-16T05:19:53.831" v="1023" actId="26606"/>
          <ac:spMkLst>
            <pc:docMk/>
            <pc:sldMk cId="0" sldId="307"/>
            <ac:spMk id="53261" creationId="{71877DBC-BB60-40F0-AC93-2ACDBAAE60CE}"/>
          </ac:spMkLst>
        </pc:spChg>
        <pc:spChg chg="add del">
          <ac:chgData name="Smith Antonio" userId="e1c5ba26-c637-4a28-b341-78b5d8b5f5a6" providerId="ADAL" clId="{BB082064-9874-4FC5-8C3F-24AAD83E9739}" dt="2022-01-16T14:45:05.968" v="1173" actId="26606"/>
          <ac:spMkLst>
            <pc:docMk/>
            <pc:sldMk cId="0" sldId="307"/>
            <ac:spMk id="53263" creationId="{45D37F4E-DDB4-456B-97E0-9937730A039F}"/>
          </ac:spMkLst>
        </pc:spChg>
        <pc:spChg chg="add del mod">
          <ac:chgData name="Smith Antonio" userId="e1c5ba26-c637-4a28-b341-78b5d8b5f5a6" providerId="ADAL" clId="{BB082064-9874-4FC5-8C3F-24AAD83E9739}" dt="2022-01-16T14:45:05.968" v="1173" actId="26606"/>
          <ac:spMkLst>
            <pc:docMk/>
            <pc:sldMk cId="0" sldId="307"/>
            <ac:spMk id="53264" creationId="{B2DD41CD-8F47-4F56-AD12-4E2FF7696987}"/>
          </ac:spMkLst>
        </pc:spChg>
        <pc:spChg chg="add del">
          <ac:chgData name="Smith Antonio" userId="e1c5ba26-c637-4a28-b341-78b5d8b5f5a6" providerId="ADAL" clId="{BB082064-9874-4FC5-8C3F-24AAD83E9739}" dt="2022-01-16T14:45:05.952" v="1172" actId="26606"/>
          <ac:spMkLst>
            <pc:docMk/>
            <pc:sldMk cId="0" sldId="307"/>
            <ac:spMk id="53268" creationId="{965CDE1E-8605-4BFE-B010-30AF0A7FC1FC}"/>
          </ac:spMkLst>
        </pc:spChg>
        <pc:spChg chg="add">
          <ac:chgData name="Smith Antonio" userId="e1c5ba26-c637-4a28-b341-78b5d8b5f5a6" providerId="ADAL" clId="{BB082064-9874-4FC5-8C3F-24AAD83E9739}" dt="2022-01-16T14:45:05.968" v="1173" actId="26606"/>
          <ac:spMkLst>
            <pc:docMk/>
            <pc:sldMk cId="0" sldId="307"/>
            <ac:spMk id="53270" creationId="{2C61293E-6EBE-43EF-A52C-9BEBFD7679D4}"/>
          </ac:spMkLst>
        </pc:spChg>
        <pc:spChg chg="add">
          <ac:chgData name="Smith Antonio" userId="e1c5ba26-c637-4a28-b341-78b5d8b5f5a6" providerId="ADAL" clId="{BB082064-9874-4FC5-8C3F-24AAD83E9739}" dt="2022-01-16T14:45:05.968" v="1173" actId="26606"/>
          <ac:spMkLst>
            <pc:docMk/>
            <pc:sldMk cId="0" sldId="307"/>
            <ac:spMk id="53271" creationId="{21540236-BFD5-4A9D-8840-4703E7F76825}"/>
          </ac:spMkLst>
        </pc:spChg>
        <pc:spChg chg="add mod">
          <ac:chgData name="Smith Antonio" userId="e1c5ba26-c637-4a28-b341-78b5d8b5f5a6" providerId="ADAL" clId="{BB082064-9874-4FC5-8C3F-24AAD83E9739}" dt="2022-01-16T14:45:46.124" v="1182" actId="27636"/>
          <ac:spMkLst>
            <pc:docMk/>
            <pc:sldMk cId="0" sldId="307"/>
            <ac:spMk id="53272" creationId="{965CDE1E-8605-4BFE-B010-30AF0A7FC1FC}"/>
          </ac:spMkLst>
        </pc:spChg>
        <pc:graphicFrameChg chg="add del">
          <ac:chgData name="Smith Antonio" userId="e1c5ba26-c637-4a28-b341-78b5d8b5f5a6" providerId="ADAL" clId="{BB082064-9874-4FC5-8C3F-24AAD83E9739}" dt="2022-01-16T14:45:00.824" v="1170" actId="26606"/>
          <ac:graphicFrameMkLst>
            <pc:docMk/>
            <pc:sldMk cId="0" sldId="307"/>
            <ac:graphicFrameMk id="53266" creationId="{F830CE3F-0150-4CB7-9134-C4D89B8EE23F}"/>
          </ac:graphicFrameMkLst>
        </pc:graphicFrameChg>
        <pc:picChg chg="add mod">
          <ac:chgData name="Smith Antonio" userId="e1c5ba26-c637-4a28-b341-78b5d8b5f5a6" providerId="ADAL" clId="{BB082064-9874-4FC5-8C3F-24AAD83E9739}" dt="2022-01-16T14:45:05.968" v="1173" actId="26606"/>
          <ac:picMkLst>
            <pc:docMk/>
            <pc:sldMk cId="0" sldId="307"/>
            <ac:picMk id="2" creationId="{5C81DE73-2768-4314-B2EE-27257DA4E086}"/>
          </ac:picMkLst>
        </pc:picChg>
      </pc:sldChg>
      <pc:sldChg chg="modSp add ord">
        <pc:chgData name="Smith Antonio" userId="e1c5ba26-c637-4a28-b341-78b5d8b5f5a6" providerId="ADAL" clId="{BB082064-9874-4FC5-8C3F-24AAD83E9739}" dt="2022-01-16T05:06:37.309" v="926"/>
        <pc:sldMkLst>
          <pc:docMk/>
          <pc:sldMk cId="0" sldId="312"/>
        </pc:sldMkLst>
        <pc:picChg chg="mod">
          <ac:chgData name="Smith Antonio" userId="e1c5ba26-c637-4a28-b341-78b5d8b5f5a6" providerId="ADAL" clId="{BB082064-9874-4FC5-8C3F-24AAD83E9739}" dt="2022-01-16T05:06:28.873" v="925" actId="1076"/>
          <ac:picMkLst>
            <pc:docMk/>
            <pc:sldMk cId="0" sldId="312"/>
            <ac:picMk id="31748" creationId="{59DF24DA-0174-4451-A27B-E2F4BCB643C7}"/>
          </ac:picMkLst>
        </pc:picChg>
      </pc:sldChg>
      <pc:sldChg chg="addSp delSp modSp add mod ord setBg">
        <pc:chgData name="Smith Antonio" userId="e1c5ba26-c637-4a28-b341-78b5d8b5f5a6" providerId="ADAL" clId="{BB082064-9874-4FC5-8C3F-24AAD83E9739}" dt="2022-01-16T14:44:02.547" v="1168" actId="26606"/>
        <pc:sldMkLst>
          <pc:docMk/>
          <pc:sldMk cId="0" sldId="314"/>
        </pc:sldMkLst>
        <pc:spChg chg="add del">
          <ac:chgData name="Smith Antonio" userId="e1c5ba26-c637-4a28-b341-78b5d8b5f5a6" providerId="ADAL" clId="{BB082064-9874-4FC5-8C3F-24AAD83E9739}" dt="2022-01-16T14:43:05.445" v="1162" actId="26606"/>
          <ac:spMkLst>
            <pc:docMk/>
            <pc:sldMk cId="0" sldId="314"/>
            <ac:spMk id="74" creationId="{B2DD41CD-8F47-4F56-AD12-4E2FF7696987}"/>
          </ac:spMkLst>
        </pc:spChg>
        <pc:spChg chg="mod">
          <ac:chgData name="Smith Antonio" userId="e1c5ba26-c637-4a28-b341-78b5d8b5f5a6" providerId="ADAL" clId="{BB082064-9874-4FC5-8C3F-24AAD83E9739}" dt="2022-01-16T14:43:05.461" v="1163" actId="26606"/>
          <ac:spMkLst>
            <pc:docMk/>
            <pc:sldMk cId="0" sldId="314"/>
            <ac:spMk id="46082" creationId="{C34F5DC0-B080-4CAC-834C-D618490623C3}"/>
          </ac:spMkLst>
        </pc:spChg>
        <pc:spChg chg="del mod ord">
          <ac:chgData name="Smith Antonio" userId="e1c5ba26-c637-4a28-b341-78b5d8b5f5a6" providerId="ADAL" clId="{BB082064-9874-4FC5-8C3F-24AAD83E9739}" dt="2022-01-16T14:44:02.547" v="1168" actId="26606"/>
          <ac:spMkLst>
            <pc:docMk/>
            <pc:sldMk cId="0" sldId="314"/>
            <ac:spMk id="54274" creationId="{16DCC098-8DB8-4CF4-8B49-A146BCF8A5DD}"/>
          </ac:spMkLst>
        </pc:spChg>
        <pc:spChg chg="add del">
          <ac:chgData name="Smith Antonio" userId="e1c5ba26-c637-4a28-b341-78b5d8b5f5a6" providerId="ADAL" clId="{BB082064-9874-4FC5-8C3F-24AAD83E9739}" dt="2022-01-16T14:43:05.445" v="1162" actId="26606"/>
          <ac:spMkLst>
            <pc:docMk/>
            <pc:sldMk cId="0" sldId="314"/>
            <ac:spMk id="54276" creationId="{45D37F4E-DDB4-456B-97E0-9937730A039F}"/>
          </ac:spMkLst>
        </pc:spChg>
        <pc:graphicFrameChg chg="add">
          <ac:chgData name="Smith Antonio" userId="e1c5ba26-c637-4a28-b341-78b5d8b5f5a6" providerId="ADAL" clId="{BB082064-9874-4FC5-8C3F-24AAD83E9739}" dt="2022-01-16T14:44:02.547" v="1168" actId="26606"/>
          <ac:graphicFrameMkLst>
            <pc:docMk/>
            <pc:sldMk cId="0" sldId="314"/>
            <ac:graphicFrameMk id="54280" creationId="{F5C8F788-5C33-4C3B-8B55-E8C5B8AEE0D2}"/>
          </ac:graphicFrameMkLst>
        </pc:graphicFrameChg>
        <pc:picChg chg="add mod">
          <ac:chgData name="Smith Antonio" userId="e1c5ba26-c637-4a28-b341-78b5d8b5f5a6" providerId="ADAL" clId="{BB082064-9874-4FC5-8C3F-24AAD83E9739}" dt="2022-01-16T14:43:05.461" v="1163" actId="26606"/>
          <ac:picMkLst>
            <pc:docMk/>
            <pc:sldMk cId="0" sldId="314"/>
            <ac:picMk id="2" creationId="{34AC47A8-DB85-44C0-A9F6-2EB8D97CF098}"/>
          </ac:picMkLst>
        </pc:picChg>
        <pc:cxnChg chg="add del">
          <ac:chgData name="Smith Antonio" userId="e1c5ba26-c637-4a28-b341-78b5d8b5f5a6" providerId="ADAL" clId="{BB082064-9874-4FC5-8C3F-24AAD83E9739}" dt="2022-01-16T14:43:01.266" v="1160" actId="26606"/>
          <ac:cxnSpMkLst>
            <pc:docMk/>
            <pc:sldMk cId="0" sldId="314"/>
            <ac:cxnSpMk id="72" creationId="{A7F400EE-A8A5-48AF-B4D6-291B52C6F0B0}"/>
          </ac:cxnSpMkLst>
        </pc:cxnChg>
        <pc:cxnChg chg="add">
          <ac:chgData name="Smith Antonio" userId="e1c5ba26-c637-4a28-b341-78b5d8b5f5a6" providerId="ADAL" clId="{BB082064-9874-4FC5-8C3F-24AAD83E9739}" dt="2022-01-16T14:43:05.461" v="1163" actId="26606"/>
          <ac:cxnSpMkLst>
            <pc:docMk/>
            <pc:sldMk cId="0" sldId="314"/>
            <ac:cxnSpMk id="54278" creationId="{A7F400EE-A8A5-48AF-B4D6-291B52C6F0B0}"/>
          </ac:cxnSpMkLst>
        </pc:cxnChg>
      </pc:sldChg>
      <pc:sldChg chg="addSp delSp modSp add mod ord setBg">
        <pc:chgData name="Smith Antonio" userId="e1c5ba26-c637-4a28-b341-78b5d8b5f5a6" providerId="ADAL" clId="{BB082064-9874-4FC5-8C3F-24AAD83E9739}" dt="2022-01-16T05:11:22.333" v="972" actId="1076"/>
        <pc:sldMkLst>
          <pc:docMk/>
          <pc:sldMk cId="0" sldId="317"/>
        </pc:sldMkLst>
        <pc:spChg chg="add del">
          <ac:chgData name="Smith Antonio" userId="e1c5ba26-c637-4a28-b341-78b5d8b5f5a6" providerId="ADAL" clId="{BB082064-9874-4FC5-8C3F-24AAD83E9739}" dt="2022-01-16T05:10:45.623" v="959" actId="26606"/>
          <ac:spMkLst>
            <pc:docMk/>
            <pc:sldMk cId="0" sldId="317"/>
            <ac:spMk id="79" creationId="{F82BF3E2-EB0E-40D6-8835-2367A5316CA4}"/>
          </ac:spMkLst>
        </pc:spChg>
        <pc:spChg chg="add del">
          <ac:chgData name="Smith Antonio" userId="e1c5ba26-c637-4a28-b341-78b5d8b5f5a6" providerId="ADAL" clId="{BB082064-9874-4FC5-8C3F-24AAD83E9739}" dt="2022-01-16T05:10:45.623" v="959" actId="26606"/>
          <ac:spMkLst>
            <pc:docMk/>
            <pc:sldMk cId="0" sldId="317"/>
            <ac:spMk id="81" creationId="{CB6FFAAC-8A48-4FBF-BAFE-BAD367694022}"/>
          </ac:spMkLst>
        </pc:spChg>
        <pc:spChg chg="add del">
          <ac:chgData name="Smith Antonio" userId="e1c5ba26-c637-4a28-b341-78b5d8b5f5a6" providerId="ADAL" clId="{BB082064-9874-4FC5-8C3F-24AAD83E9739}" dt="2022-01-16T05:10:45.623" v="959" actId="26606"/>
          <ac:spMkLst>
            <pc:docMk/>
            <pc:sldMk cId="0" sldId="317"/>
            <ac:spMk id="83" creationId="{481E86DD-89E6-42B2-8675-84B7C56BFF7D}"/>
          </ac:spMkLst>
        </pc:spChg>
        <pc:spChg chg="add del">
          <ac:chgData name="Smith Antonio" userId="e1c5ba26-c637-4a28-b341-78b5d8b5f5a6" providerId="ADAL" clId="{BB082064-9874-4FC5-8C3F-24AAD83E9739}" dt="2022-01-16T05:10:45.623" v="959" actId="26606"/>
          <ac:spMkLst>
            <pc:docMk/>
            <pc:sldMk cId="0" sldId="317"/>
            <ac:spMk id="85" creationId="{440EF577-B6F8-4C57-B956-AB860B388EB8}"/>
          </ac:spMkLst>
        </pc:spChg>
        <pc:spChg chg="add del">
          <ac:chgData name="Smith Antonio" userId="e1c5ba26-c637-4a28-b341-78b5d8b5f5a6" providerId="ADAL" clId="{BB082064-9874-4FC5-8C3F-24AAD83E9739}" dt="2022-01-16T05:10:45.623" v="959" actId="26606"/>
          <ac:spMkLst>
            <pc:docMk/>
            <pc:sldMk cId="0" sldId="317"/>
            <ac:spMk id="87" creationId="{EA518CE4-E4D4-4D8A-980F-6D692AC96949}"/>
          </ac:spMkLst>
        </pc:spChg>
        <pc:spChg chg="add del">
          <ac:chgData name="Smith Antonio" userId="e1c5ba26-c637-4a28-b341-78b5d8b5f5a6" providerId="ADAL" clId="{BB082064-9874-4FC5-8C3F-24AAD83E9739}" dt="2022-01-16T05:10:45.623" v="959" actId="26606"/>
          <ac:spMkLst>
            <pc:docMk/>
            <pc:sldMk cId="0" sldId="317"/>
            <ac:spMk id="89" creationId="{5E6FAE32-AB12-4E77-A677-F6BD5D71ADD0}"/>
          </ac:spMkLst>
        </pc:spChg>
        <pc:spChg chg="add del">
          <ac:chgData name="Smith Antonio" userId="e1c5ba26-c637-4a28-b341-78b5d8b5f5a6" providerId="ADAL" clId="{BB082064-9874-4FC5-8C3F-24AAD83E9739}" dt="2022-01-16T05:10:50.110" v="961" actId="26606"/>
          <ac:spMkLst>
            <pc:docMk/>
            <pc:sldMk cId="0" sldId="317"/>
            <ac:spMk id="38925" creationId="{E1750109-3B91-4506-B997-0CD8E35A1488}"/>
          </ac:spMkLst>
        </pc:spChg>
        <pc:spChg chg="add del">
          <ac:chgData name="Smith Antonio" userId="e1c5ba26-c637-4a28-b341-78b5d8b5f5a6" providerId="ADAL" clId="{BB082064-9874-4FC5-8C3F-24AAD83E9739}" dt="2022-01-16T05:10:50.110" v="961" actId="26606"/>
          <ac:spMkLst>
            <pc:docMk/>
            <pc:sldMk cId="0" sldId="317"/>
            <ac:spMk id="38926" creationId="{E72D8D1B-59F6-4FF3-8547-9BBB6129F2FA}"/>
          </ac:spMkLst>
        </pc:spChg>
        <pc:spChg chg="add del">
          <ac:chgData name="Smith Antonio" userId="e1c5ba26-c637-4a28-b341-78b5d8b5f5a6" providerId="ADAL" clId="{BB082064-9874-4FC5-8C3F-24AAD83E9739}" dt="2022-01-16T05:10:50.110" v="961" actId="26606"/>
          <ac:spMkLst>
            <pc:docMk/>
            <pc:sldMk cId="0" sldId="317"/>
            <ac:spMk id="38927" creationId="{14044C96-7CFD-44DB-A579-D77B0D37C681}"/>
          </ac:spMkLst>
        </pc:spChg>
        <pc:spChg chg="add del">
          <ac:chgData name="Smith Antonio" userId="e1c5ba26-c637-4a28-b341-78b5d8b5f5a6" providerId="ADAL" clId="{BB082064-9874-4FC5-8C3F-24AAD83E9739}" dt="2022-01-16T05:10:50.110" v="961" actId="26606"/>
          <ac:spMkLst>
            <pc:docMk/>
            <pc:sldMk cId="0" sldId="317"/>
            <ac:spMk id="38928" creationId="{8FC8C21F-9484-4A71-ABFA-6C10682FAC3E}"/>
          </ac:spMkLst>
        </pc:spChg>
        <pc:spChg chg="add del">
          <ac:chgData name="Smith Antonio" userId="e1c5ba26-c637-4a28-b341-78b5d8b5f5a6" providerId="ADAL" clId="{BB082064-9874-4FC5-8C3F-24AAD83E9739}" dt="2022-01-16T05:10:50.110" v="961" actId="26606"/>
          <ac:spMkLst>
            <pc:docMk/>
            <pc:sldMk cId="0" sldId="317"/>
            <ac:spMk id="38929" creationId="{2C444748-5A8D-4B53-89FE-42B455DFA2D1}"/>
          </ac:spMkLst>
        </pc:spChg>
        <pc:spChg chg="add del">
          <ac:chgData name="Smith Antonio" userId="e1c5ba26-c637-4a28-b341-78b5d8b5f5a6" providerId="ADAL" clId="{BB082064-9874-4FC5-8C3F-24AAD83E9739}" dt="2022-01-16T05:10:50.110" v="961" actId="26606"/>
          <ac:spMkLst>
            <pc:docMk/>
            <pc:sldMk cId="0" sldId="317"/>
            <ac:spMk id="38930" creationId="{F4FFA271-A10A-4AC3-8F06-E3313A197A80}"/>
          </ac:spMkLst>
        </pc:spChg>
        <pc:spChg chg="add del">
          <ac:chgData name="Smith Antonio" userId="e1c5ba26-c637-4a28-b341-78b5d8b5f5a6" providerId="ADAL" clId="{BB082064-9874-4FC5-8C3F-24AAD83E9739}" dt="2022-01-16T05:10:51.082" v="963" actId="26606"/>
          <ac:spMkLst>
            <pc:docMk/>
            <pc:sldMk cId="0" sldId="317"/>
            <ac:spMk id="38932" creationId="{F82BF3E2-EB0E-40D6-8835-2367A5316CA4}"/>
          </ac:spMkLst>
        </pc:spChg>
        <pc:spChg chg="add del">
          <ac:chgData name="Smith Antonio" userId="e1c5ba26-c637-4a28-b341-78b5d8b5f5a6" providerId="ADAL" clId="{BB082064-9874-4FC5-8C3F-24AAD83E9739}" dt="2022-01-16T05:10:51.082" v="963" actId="26606"/>
          <ac:spMkLst>
            <pc:docMk/>
            <pc:sldMk cId="0" sldId="317"/>
            <ac:spMk id="38933" creationId="{CB6FFAAC-8A48-4FBF-BAFE-BAD367694022}"/>
          </ac:spMkLst>
        </pc:spChg>
        <pc:spChg chg="add del">
          <ac:chgData name="Smith Antonio" userId="e1c5ba26-c637-4a28-b341-78b5d8b5f5a6" providerId="ADAL" clId="{BB082064-9874-4FC5-8C3F-24AAD83E9739}" dt="2022-01-16T05:10:51.082" v="963" actId="26606"/>
          <ac:spMkLst>
            <pc:docMk/>
            <pc:sldMk cId="0" sldId="317"/>
            <ac:spMk id="38934" creationId="{481E86DD-89E6-42B2-8675-84B7C56BFF7D}"/>
          </ac:spMkLst>
        </pc:spChg>
        <pc:spChg chg="add del">
          <ac:chgData name="Smith Antonio" userId="e1c5ba26-c637-4a28-b341-78b5d8b5f5a6" providerId="ADAL" clId="{BB082064-9874-4FC5-8C3F-24AAD83E9739}" dt="2022-01-16T05:10:51.082" v="963" actId="26606"/>
          <ac:spMkLst>
            <pc:docMk/>
            <pc:sldMk cId="0" sldId="317"/>
            <ac:spMk id="38935" creationId="{440EF577-B6F8-4C57-B956-AB860B388EB8}"/>
          </ac:spMkLst>
        </pc:spChg>
        <pc:spChg chg="add del">
          <ac:chgData name="Smith Antonio" userId="e1c5ba26-c637-4a28-b341-78b5d8b5f5a6" providerId="ADAL" clId="{BB082064-9874-4FC5-8C3F-24AAD83E9739}" dt="2022-01-16T05:10:51.082" v="963" actId="26606"/>
          <ac:spMkLst>
            <pc:docMk/>
            <pc:sldMk cId="0" sldId="317"/>
            <ac:spMk id="38936" creationId="{EA518CE4-E4D4-4D8A-980F-6D692AC96949}"/>
          </ac:spMkLst>
        </pc:spChg>
        <pc:spChg chg="add del">
          <ac:chgData name="Smith Antonio" userId="e1c5ba26-c637-4a28-b341-78b5d8b5f5a6" providerId="ADAL" clId="{BB082064-9874-4FC5-8C3F-24AAD83E9739}" dt="2022-01-16T05:10:51.082" v="963" actId="26606"/>
          <ac:spMkLst>
            <pc:docMk/>
            <pc:sldMk cId="0" sldId="317"/>
            <ac:spMk id="38937" creationId="{5E6FAE32-AB12-4E77-A677-F6BD5D71ADD0}"/>
          </ac:spMkLst>
        </pc:spChg>
        <pc:picChg chg="add mod ord">
          <ac:chgData name="Smith Antonio" userId="e1c5ba26-c637-4a28-b341-78b5d8b5f5a6" providerId="ADAL" clId="{BB082064-9874-4FC5-8C3F-24AAD83E9739}" dt="2022-01-16T05:10:51.082" v="964" actId="26606"/>
          <ac:picMkLst>
            <pc:docMk/>
            <pc:sldMk cId="0" sldId="317"/>
            <ac:picMk id="2" creationId="{0C031DD7-52ED-4800-A618-A467D2548400}"/>
          </ac:picMkLst>
        </pc:picChg>
        <pc:picChg chg="mod ord">
          <ac:chgData name="Smith Antonio" userId="e1c5ba26-c637-4a28-b341-78b5d8b5f5a6" providerId="ADAL" clId="{BB082064-9874-4FC5-8C3F-24AAD83E9739}" dt="2022-01-16T05:11:03.939" v="966" actId="1076"/>
          <ac:picMkLst>
            <pc:docMk/>
            <pc:sldMk cId="0" sldId="317"/>
            <ac:picMk id="38914" creationId="{4B464983-4758-44C5-B82A-1D6FD451F301}"/>
          </ac:picMkLst>
        </pc:picChg>
        <pc:picChg chg="mod">
          <ac:chgData name="Smith Antonio" userId="e1c5ba26-c637-4a28-b341-78b5d8b5f5a6" providerId="ADAL" clId="{BB082064-9874-4FC5-8C3F-24AAD83E9739}" dt="2022-01-16T05:11:14.609" v="970" actId="1076"/>
          <ac:picMkLst>
            <pc:docMk/>
            <pc:sldMk cId="0" sldId="317"/>
            <ac:picMk id="38915" creationId="{49BEAABA-9047-4C8A-942E-9643FF808F93}"/>
          </ac:picMkLst>
        </pc:picChg>
        <pc:picChg chg="del">
          <ac:chgData name="Smith Antonio" userId="e1c5ba26-c637-4a28-b341-78b5d8b5f5a6" providerId="ADAL" clId="{BB082064-9874-4FC5-8C3F-24AAD83E9739}" dt="2022-01-16T05:09:31.301" v="949" actId="478"/>
          <ac:picMkLst>
            <pc:docMk/>
            <pc:sldMk cId="0" sldId="317"/>
            <ac:picMk id="38918" creationId="{FA18EDF3-C986-428A-A5AA-913492A2D921}"/>
          </ac:picMkLst>
        </pc:picChg>
        <pc:picChg chg="mod ord">
          <ac:chgData name="Smith Antonio" userId="e1c5ba26-c637-4a28-b341-78b5d8b5f5a6" providerId="ADAL" clId="{BB082064-9874-4FC5-8C3F-24AAD83E9739}" dt="2022-01-16T05:11:22.333" v="972" actId="1076"/>
          <ac:picMkLst>
            <pc:docMk/>
            <pc:sldMk cId="0" sldId="317"/>
            <ac:picMk id="38921" creationId="{58C7DEE7-D16F-4FE1-B08F-E70D69E4D3AB}"/>
          </ac:picMkLst>
        </pc:picChg>
        <pc:picChg chg="mod ord">
          <ac:chgData name="Smith Antonio" userId="e1c5ba26-c637-4a28-b341-78b5d8b5f5a6" providerId="ADAL" clId="{BB082064-9874-4FC5-8C3F-24AAD83E9739}" dt="2022-01-16T05:11:20.730" v="971" actId="1076"/>
          <ac:picMkLst>
            <pc:docMk/>
            <pc:sldMk cId="0" sldId="317"/>
            <ac:picMk id="38922" creationId="{3D8271BF-8A9E-4C26-B7FF-F9069D65BBC1}"/>
          </ac:picMkLst>
        </pc:picChg>
        <pc:picChg chg="del">
          <ac:chgData name="Smith Antonio" userId="e1c5ba26-c637-4a28-b341-78b5d8b5f5a6" providerId="ADAL" clId="{BB082064-9874-4FC5-8C3F-24AAD83E9739}" dt="2022-01-16T05:09:25.715" v="947" actId="478"/>
          <ac:picMkLst>
            <pc:docMk/>
            <pc:sldMk cId="0" sldId="317"/>
            <ac:picMk id="38923" creationId="{5BAE32BB-FB28-4406-BE83-47C9903713DA}"/>
          </ac:picMkLst>
        </pc:picChg>
        <pc:picChg chg="del">
          <ac:chgData name="Smith Antonio" userId="e1c5ba26-c637-4a28-b341-78b5d8b5f5a6" providerId="ADAL" clId="{BB082064-9874-4FC5-8C3F-24AAD83E9739}" dt="2022-01-16T05:09:28.695" v="948" actId="478"/>
          <ac:picMkLst>
            <pc:docMk/>
            <pc:sldMk cId="0" sldId="317"/>
            <ac:picMk id="38924" creationId="{A6DCC55C-C331-4DE4-9776-8591AD636AF5}"/>
          </ac:picMkLst>
        </pc:picChg>
      </pc:sldChg>
      <pc:sldChg chg="addSp delSp modSp add mod setBg">
        <pc:chgData name="Smith Antonio" userId="e1c5ba26-c637-4a28-b341-78b5d8b5f5a6" providerId="ADAL" clId="{BB082064-9874-4FC5-8C3F-24AAD83E9739}" dt="2022-01-16T14:53:44.959" v="1367" actId="14100"/>
        <pc:sldMkLst>
          <pc:docMk/>
          <pc:sldMk cId="1367519175" sldId="318"/>
        </pc:sldMkLst>
        <pc:spChg chg="mod">
          <ac:chgData name="Smith Antonio" userId="e1c5ba26-c637-4a28-b341-78b5d8b5f5a6" providerId="ADAL" clId="{BB082064-9874-4FC5-8C3F-24AAD83E9739}" dt="2022-01-16T14:52:39.405" v="1361" actId="26606"/>
          <ac:spMkLst>
            <pc:docMk/>
            <pc:sldMk cId="1367519175" sldId="318"/>
            <ac:spMk id="2" creationId="{AFAEC402-586A-4887-B9F5-08753BDF3355}"/>
          </ac:spMkLst>
        </pc:spChg>
        <pc:spChg chg="del">
          <ac:chgData name="Smith Antonio" userId="e1c5ba26-c637-4a28-b341-78b5d8b5f5a6" providerId="ADAL" clId="{BB082064-9874-4FC5-8C3F-24AAD83E9739}" dt="2022-01-16T04:45:34.984" v="798"/>
          <ac:spMkLst>
            <pc:docMk/>
            <pc:sldMk cId="1367519175" sldId="318"/>
            <ac:spMk id="3" creationId="{2670F969-61A0-4568-ABB5-3FDA388251A0}"/>
          </ac:spMkLst>
        </pc:spChg>
        <pc:spChg chg="add mod">
          <ac:chgData name="Smith Antonio" userId="e1c5ba26-c637-4a28-b341-78b5d8b5f5a6" providerId="ADAL" clId="{BB082064-9874-4FC5-8C3F-24AAD83E9739}" dt="2022-01-16T14:53:14.462" v="1366" actId="255"/>
          <ac:spMkLst>
            <pc:docMk/>
            <pc:sldMk cId="1367519175" sldId="318"/>
            <ac:spMk id="7" creationId="{8EBC2FE0-5A09-42AF-8D5E-C2A09DFBF200}"/>
          </ac:spMkLst>
        </pc:spChg>
        <pc:spChg chg="add">
          <ac:chgData name="Smith Antonio" userId="e1c5ba26-c637-4a28-b341-78b5d8b5f5a6" providerId="ADAL" clId="{BB082064-9874-4FC5-8C3F-24AAD83E9739}" dt="2022-01-16T14:52:39.405" v="1361" actId="26606"/>
          <ac:spMkLst>
            <pc:docMk/>
            <pc:sldMk cId="1367519175" sldId="318"/>
            <ac:spMk id="14" creationId="{45D37F4E-DDB4-456B-97E0-9937730A039F}"/>
          </ac:spMkLst>
        </pc:spChg>
        <pc:spChg chg="add">
          <ac:chgData name="Smith Antonio" userId="e1c5ba26-c637-4a28-b341-78b5d8b5f5a6" providerId="ADAL" clId="{BB082064-9874-4FC5-8C3F-24AAD83E9739}" dt="2022-01-16T14:52:39.405" v="1361" actId="26606"/>
          <ac:spMkLst>
            <pc:docMk/>
            <pc:sldMk cId="1367519175" sldId="318"/>
            <ac:spMk id="16" creationId="{B2DD41CD-8F47-4F56-AD12-4E2FF7696987}"/>
          </ac:spMkLst>
        </pc:spChg>
        <pc:picChg chg="add del mod">
          <ac:chgData name="Smith Antonio" userId="e1c5ba26-c637-4a28-b341-78b5d8b5f5a6" providerId="ADAL" clId="{BB082064-9874-4FC5-8C3F-24AAD83E9739}" dt="2022-01-16T14:46:17.213" v="1184"/>
          <ac:picMkLst>
            <pc:docMk/>
            <pc:sldMk cId="1367519175" sldId="318"/>
            <ac:picMk id="4" creationId="{787162B3-5F26-4EFB-90E4-FC63151AB6BF}"/>
          </ac:picMkLst>
        </pc:picChg>
        <pc:picChg chg="add del mod">
          <ac:chgData name="Smith Antonio" userId="e1c5ba26-c637-4a28-b341-78b5d8b5f5a6" providerId="ADAL" clId="{BB082064-9874-4FC5-8C3F-24AAD83E9739}" dt="2022-01-16T14:46:13.296" v="1183"/>
          <ac:picMkLst>
            <pc:docMk/>
            <pc:sldMk cId="1367519175" sldId="318"/>
            <ac:picMk id="5" creationId="{AB336058-FC33-43D4-9BAD-D13807B7F438}"/>
          </ac:picMkLst>
        </pc:picChg>
        <pc:picChg chg="add del mod">
          <ac:chgData name="Smith Antonio" userId="e1c5ba26-c637-4a28-b341-78b5d8b5f5a6" providerId="ADAL" clId="{BB082064-9874-4FC5-8C3F-24AAD83E9739}" dt="2022-01-16T14:46:25.282" v="1185"/>
          <ac:picMkLst>
            <pc:docMk/>
            <pc:sldMk cId="1367519175" sldId="318"/>
            <ac:picMk id="6" creationId="{1C13A527-5572-44A3-8365-1D3F96C53ACB}"/>
          </ac:picMkLst>
        </pc:picChg>
        <pc:picChg chg="add mod">
          <ac:chgData name="Smith Antonio" userId="e1c5ba26-c637-4a28-b341-78b5d8b5f5a6" providerId="ADAL" clId="{BB082064-9874-4FC5-8C3F-24AAD83E9739}" dt="2022-01-16T14:53:44.959" v="1367" actId="14100"/>
          <ac:picMkLst>
            <pc:docMk/>
            <pc:sldMk cId="1367519175" sldId="318"/>
            <ac:picMk id="9" creationId="{8AE01670-F548-4EA6-90A8-E4462AD00BE0}"/>
          </ac:picMkLst>
        </pc:picChg>
      </pc:sldChg>
      <pc:sldChg chg="modSp add del ord">
        <pc:chgData name="Smith Antonio" userId="e1c5ba26-c637-4a28-b341-78b5d8b5f5a6" providerId="ADAL" clId="{BB082064-9874-4FC5-8C3F-24AAD83E9739}" dt="2022-01-16T14:23:41.215" v="1029" actId="2696"/>
        <pc:sldMkLst>
          <pc:docMk/>
          <pc:sldMk cId="0" sldId="319"/>
        </pc:sldMkLst>
        <pc:spChg chg="mod">
          <ac:chgData name="Smith Antonio" userId="e1c5ba26-c637-4a28-b341-78b5d8b5f5a6" providerId="ADAL" clId="{BB082064-9874-4FC5-8C3F-24AAD83E9739}" dt="2022-01-16T05:17:46.923" v="1001" actId="122"/>
          <ac:spMkLst>
            <pc:docMk/>
            <pc:sldMk cId="0" sldId="319"/>
            <ac:spMk id="40962" creationId="{73C31AFD-D628-4C59-AD31-F070EF2B066E}"/>
          </ac:spMkLst>
        </pc:spChg>
      </pc:sldChg>
      <pc:sldChg chg="modSp add del ord">
        <pc:chgData name="Smith Antonio" userId="e1c5ba26-c637-4a28-b341-78b5d8b5f5a6" providerId="ADAL" clId="{BB082064-9874-4FC5-8C3F-24AAD83E9739}" dt="2022-01-16T14:23:45.218" v="1030" actId="2696"/>
        <pc:sldMkLst>
          <pc:docMk/>
          <pc:sldMk cId="0" sldId="320"/>
        </pc:sldMkLst>
        <pc:spChg chg="mod">
          <ac:chgData name="Smith Antonio" userId="e1c5ba26-c637-4a28-b341-78b5d8b5f5a6" providerId="ADAL" clId="{BB082064-9874-4FC5-8C3F-24AAD83E9739}" dt="2022-01-16T05:17:53.005" v="1002" actId="122"/>
          <ac:spMkLst>
            <pc:docMk/>
            <pc:sldMk cId="0" sldId="320"/>
            <ac:spMk id="41986" creationId="{5F9AF894-FBEA-4123-823C-E8B37424F4FF}"/>
          </ac:spMkLst>
        </pc:spChg>
      </pc:sldChg>
      <pc:sldChg chg="modSp add del ord">
        <pc:chgData name="Smith Antonio" userId="e1c5ba26-c637-4a28-b341-78b5d8b5f5a6" providerId="ADAL" clId="{BB082064-9874-4FC5-8C3F-24AAD83E9739}" dt="2022-01-16T14:23:50.609" v="1031" actId="2696"/>
        <pc:sldMkLst>
          <pc:docMk/>
          <pc:sldMk cId="0" sldId="321"/>
        </pc:sldMkLst>
        <pc:spChg chg="mod">
          <ac:chgData name="Smith Antonio" userId="e1c5ba26-c637-4a28-b341-78b5d8b5f5a6" providerId="ADAL" clId="{BB082064-9874-4FC5-8C3F-24AAD83E9739}" dt="2022-01-16T05:18:11.229" v="1005" actId="122"/>
          <ac:spMkLst>
            <pc:docMk/>
            <pc:sldMk cId="0" sldId="321"/>
            <ac:spMk id="43010" creationId="{3842294A-F882-4E4C-8782-1107DB3F948E}"/>
          </ac:spMkLst>
        </pc:spChg>
      </pc:sldChg>
      <pc:sldChg chg="addSp delSp modSp add del mod ord setBg">
        <pc:chgData name="Smith Antonio" userId="e1c5ba26-c637-4a28-b341-78b5d8b5f5a6" providerId="ADAL" clId="{BB082064-9874-4FC5-8C3F-24AAD83E9739}" dt="2022-01-16T15:56:35.858" v="1673" actId="2696"/>
        <pc:sldMkLst>
          <pc:docMk/>
          <pc:sldMk cId="0" sldId="322"/>
        </pc:sldMkLst>
        <pc:spChg chg="mod">
          <ac:chgData name="Smith Antonio" userId="e1c5ba26-c637-4a28-b341-78b5d8b5f5a6" providerId="ADAL" clId="{BB082064-9874-4FC5-8C3F-24AAD83E9739}" dt="2022-01-16T14:41:32.342" v="1157" actId="26606"/>
          <ac:spMkLst>
            <pc:docMk/>
            <pc:sldMk cId="0" sldId="322"/>
            <ac:spMk id="2" creationId="{90C67B6F-A275-455A-904E-D806AF5EAE1E}"/>
          </ac:spMkLst>
        </pc:spChg>
        <pc:spChg chg="add">
          <ac:chgData name="Smith Antonio" userId="e1c5ba26-c637-4a28-b341-78b5d8b5f5a6" providerId="ADAL" clId="{BB082064-9874-4FC5-8C3F-24AAD83E9739}" dt="2022-01-16T14:41:32.342" v="1157" actId="26606"/>
          <ac:spMkLst>
            <pc:docMk/>
            <pc:sldMk cId="0" sldId="322"/>
            <ac:spMk id="73" creationId="{21540236-BFD5-4A9D-8840-4703E7F76825}"/>
          </ac:spMkLst>
        </pc:spChg>
        <pc:spChg chg="mod ord">
          <ac:chgData name="Smith Antonio" userId="e1c5ba26-c637-4a28-b341-78b5d8b5f5a6" providerId="ADAL" clId="{BB082064-9874-4FC5-8C3F-24AAD83E9739}" dt="2022-01-16T14:41:32.342" v="1157" actId="26606"/>
          <ac:spMkLst>
            <pc:docMk/>
            <pc:sldMk cId="0" sldId="322"/>
            <ac:spMk id="48130" creationId="{3EAE6670-6DAB-4E2A-A358-334E29D7C648}"/>
          </ac:spMkLst>
        </pc:spChg>
        <pc:spChg chg="add">
          <ac:chgData name="Smith Antonio" userId="e1c5ba26-c637-4a28-b341-78b5d8b5f5a6" providerId="ADAL" clId="{BB082064-9874-4FC5-8C3F-24AAD83E9739}" dt="2022-01-16T14:41:32.342" v="1157" actId="26606"/>
          <ac:spMkLst>
            <pc:docMk/>
            <pc:sldMk cId="0" sldId="322"/>
            <ac:spMk id="48132" creationId="{2C61293E-6EBE-43EF-A52C-9BEBFD7679D4}"/>
          </ac:spMkLst>
        </pc:spChg>
        <pc:picChg chg="add mod">
          <ac:chgData name="Smith Antonio" userId="e1c5ba26-c637-4a28-b341-78b5d8b5f5a6" providerId="ADAL" clId="{BB082064-9874-4FC5-8C3F-24AAD83E9739}" dt="2022-01-16T14:41:32.342" v="1157" actId="26606"/>
          <ac:picMkLst>
            <pc:docMk/>
            <pc:sldMk cId="0" sldId="322"/>
            <ac:picMk id="3" creationId="{E8ACB3E1-EE57-4AA5-B67F-A2EF70A60724}"/>
          </ac:picMkLst>
        </pc:picChg>
        <pc:cxnChg chg="add del">
          <ac:chgData name="Smith Antonio" userId="e1c5ba26-c637-4a28-b341-78b5d8b5f5a6" providerId="ADAL" clId="{BB082064-9874-4FC5-8C3F-24AAD83E9739}" dt="2022-01-16T14:41:32.327" v="1156" actId="26606"/>
          <ac:cxnSpMkLst>
            <pc:docMk/>
            <pc:sldMk cId="0" sldId="322"/>
            <ac:cxnSpMk id="71" creationId="{A7F400EE-A8A5-48AF-B4D6-291B52C6F0B0}"/>
          </ac:cxnSpMkLst>
        </pc:cxnChg>
      </pc:sldChg>
      <pc:sldChg chg="addSp delSp modSp add">
        <pc:chgData name="Smith Antonio" userId="e1c5ba26-c637-4a28-b341-78b5d8b5f5a6" providerId="ADAL" clId="{BB082064-9874-4FC5-8C3F-24AAD83E9739}" dt="2022-01-16T05:17:09.550" v="996" actId="1076"/>
        <pc:sldMkLst>
          <pc:docMk/>
          <pc:sldMk cId="807840107" sldId="323"/>
        </pc:sldMkLst>
        <pc:picChg chg="del">
          <ac:chgData name="Smith Antonio" userId="e1c5ba26-c637-4a28-b341-78b5d8b5f5a6" providerId="ADAL" clId="{BB082064-9874-4FC5-8C3F-24AAD83E9739}" dt="2022-01-16T05:11:43.612" v="977" actId="478"/>
          <ac:picMkLst>
            <pc:docMk/>
            <pc:sldMk cId="807840107" sldId="323"/>
            <ac:picMk id="2" creationId="{0C031DD7-52ED-4800-A618-A467D2548400}"/>
          </ac:picMkLst>
        </pc:picChg>
        <pc:picChg chg="add mod">
          <ac:chgData name="Smith Antonio" userId="e1c5ba26-c637-4a28-b341-78b5d8b5f5a6" providerId="ADAL" clId="{BB082064-9874-4FC5-8C3F-24AAD83E9739}" dt="2022-01-16T05:12:16.557" v="980" actId="1076"/>
          <ac:picMkLst>
            <pc:docMk/>
            <pc:sldMk cId="807840107" sldId="323"/>
            <ac:picMk id="3" creationId="{FA86C049-C804-4597-83E2-FDBA0BF52B22}"/>
          </ac:picMkLst>
        </pc:picChg>
        <pc:picChg chg="add mod">
          <ac:chgData name="Smith Antonio" userId="e1c5ba26-c637-4a28-b341-78b5d8b5f5a6" providerId="ADAL" clId="{BB082064-9874-4FC5-8C3F-24AAD83E9739}" dt="2022-01-16T05:12:45.245" v="982" actId="1076"/>
          <ac:picMkLst>
            <pc:docMk/>
            <pc:sldMk cId="807840107" sldId="323"/>
            <ac:picMk id="4" creationId="{A4D139A6-7AC5-4AFA-AE9C-7FD491D386E3}"/>
          </ac:picMkLst>
        </pc:picChg>
        <pc:picChg chg="add mod">
          <ac:chgData name="Smith Antonio" userId="e1c5ba26-c637-4a28-b341-78b5d8b5f5a6" providerId="ADAL" clId="{BB082064-9874-4FC5-8C3F-24AAD83E9739}" dt="2022-01-16T05:17:07.106" v="995" actId="1076"/>
          <ac:picMkLst>
            <pc:docMk/>
            <pc:sldMk cId="807840107" sldId="323"/>
            <ac:picMk id="5" creationId="{FE178370-AEE4-4637-A6A5-746DFCAD3E50}"/>
          </ac:picMkLst>
        </pc:picChg>
        <pc:picChg chg="add mod">
          <ac:chgData name="Smith Antonio" userId="e1c5ba26-c637-4a28-b341-78b5d8b5f5a6" providerId="ADAL" clId="{BB082064-9874-4FC5-8C3F-24AAD83E9739}" dt="2022-01-16T05:17:09.550" v="996" actId="1076"/>
          <ac:picMkLst>
            <pc:docMk/>
            <pc:sldMk cId="807840107" sldId="323"/>
            <ac:picMk id="6" creationId="{471CEC2E-9896-4652-BA30-D9FAB72AD4B4}"/>
          </ac:picMkLst>
        </pc:picChg>
        <pc:picChg chg="add mod">
          <ac:chgData name="Smith Antonio" userId="e1c5ba26-c637-4a28-b341-78b5d8b5f5a6" providerId="ADAL" clId="{BB082064-9874-4FC5-8C3F-24AAD83E9739}" dt="2022-01-16T05:15:30.486" v="988" actId="1076"/>
          <ac:picMkLst>
            <pc:docMk/>
            <pc:sldMk cId="807840107" sldId="323"/>
            <ac:picMk id="7" creationId="{216978C1-5242-4E76-AE6A-7522AACF02D2}"/>
          </ac:picMkLst>
        </pc:picChg>
        <pc:picChg chg="add mod">
          <ac:chgData name="Smith Antonio" userId="e1c5ba26-c637-4a28-b341-78b5d8b5f5a6" providerId="ADAL" clId="{BB082064-9874-4FC5-8C3F-24AAD83E9739}" dt="2022-01-16T05:16:50.762" v="994" actId="1076"/>
          <ac:picMkLst>
            <pc:docMk/>
            <pc:sldMk cId="807840107" sldId="323"/>
            <ac:picMk id="8" creationId="{EBA0C7F1-053B-443B-8A83-C2324AA36B06}"/>
          </ac:picMkLst>
        </pc:picChg>
        <pc:picChg chg="add mod">
          <ac:chgData name="Smith Antonio" userId="e1c5ba26-c637-4a28-b341-78b5d8b5f5a6" providerId="ADAL" clId="{BB082064-9874-4FC5-8C3F-24AAD83E9739}" dt="2022-01-16T05:16:44.463" v="992" actId="1076"/>
          <ac:picMkLst>
            <pc:docMk/>
            <pc:sldMk cId="807840107" sldId="323"/>
            <ac:picMk id="9" creationId="{6AC25326-C3CA-475B-AA5B-EE40E0CB8095}"/>
          </ac:picMkLst>
        </pc:picChg>
        <pc:picChg chg="del">
          <ac:chgData name="Smith Antonio" userId="e1c5ba26-c637-4a28-b341-78b5d8b5f5a6" providerId="ADAL" clId="{BB082064-9874-4FC5-8C3F-24AAD83E9739}" dt="2022-01-16T05:11:58.661" v="978"/>
          <ac:picMkLst>
            <pc:docMk/>
            <pc:sldMk cId="807840107" sldId="323"/>
            <ac:picMk id="38914" creationId="{4B464983-4758-44C5-B82A-1D6FD451F301}"/>
          </ac:picMkLst>
        </pc:picChg>
        <pc:picChg chg="del">
          <ac:chgData name="Smith Antonio" userId="e1c5ba26-c637-4a28-b341-78b5d8b5f5a6" providerId="ADAL" clId="{BB082064-9874-4FC5-8C3F-24AAD83E9739}" dt="2022-01-16T05:11:41.526" v="976" actId="478"/>
          <ac:picMkLst>
            <pc:docMk/>
            <pc:sldMk cId="807840107" sldId="323"/>
            <ac:picMk id="38915" creationId="{49BEAABA-9047-4C8A-942E-9643FF808F93}"/>
          </ac:picMkLst>
        </pc:picChg>
        <pc:picChg chg="del">
          <ac:chgData name="Smith Antonio" userId="e1c5ba26-c637-4a28-b341-78b5d8b5f5a6" providerId="ADAL" clId="{BB082064-9874-4FC5-8C3F-24AAD83E9739}" dt="2022-01-16T05:11:39.569" v="975" actId="478"/>
          <ac:picMkLst>
            <pc:docMk/>
            <pc:sldMk cId="807840107" sldId="323"/>
            <ac:picMk id="38921" creationId="{58C7DEE7-D16F-4FE1-B08F-E70D69E4D3AB}"/>
          </ac:picMkLst>
        </pc:picChg>
        <pc:picChg chg="del">
          <ac:chgData name="Smith Antonio" userId="e1c5ba26-c637-4a28-b341-78b5d8b5f5a6" providerId="ADAL" clId="{BB082064-9874-4FC5-8C3F-24AAD83E9739}" dt="2022-01-16T05:11:37.297" v="974" actId="478"/>
          <ac:picMkLst>
            <pc:docMk/>
            <pc:sldMk cId="807840107" sldId="323"/>
            <ac:picMk id="38922" creationId="{3D8271BF-8A9E-4C26-B7FF-F9069D65BBC1}"/>
          </ac:picMkLst>
        </pc:picChg>
      </pc:sldChg>
      <pc:sldChg chg="add del ord">
        <pc:chgData name="Smith Antonio" userId="e1c5ba26-c637-4a28-b341-78b5d8b5f5a6" providerId="ADAL" clId="{BB082064-9874-4FC5-8C3F-24AAD83E9739}" dt="2022-01-16T14:37:33.793" v="1134" actId="2696"/>
        <pc:sldMkLst>
          <pc:docMk/>
          <pc:sldMk cId="3398752576" sldId="324"/>
        </pc:sldMkLst>
      </pc:sldChg>
      <pc:sldChg chg="addSp delSp modSp add mod ord setBg">
        <pc:chgData name="Smith Antonio" userId="e1c5ba26-c637-4a28-b341-78b5d8b5f5a6" providerId="ADAL" clId="{BB082064-9874-4FC5-8C3F-24AAD83E9739}" dt="2022-01-16T14:37:20.155" v="1133"/>
        <pc:sldMkLst>
          <pc:docMk/>
          <pc:sldMk cId="3048611684" sldId="325"/>
        </pc:sldMkLst>
        <pc:spChg chg="add del">
          <ac:chgData name="Smith Antonio" userId="e1c5ba26-c637-4a28-b341-78b5d8b5f5a6" providerId="ADAL" clId="{BB082064-9874-4FC5-8C3F-24AAD83E9739}" dt="2022-01-16T14:32:52.674" v="1071" actId="26606"/>
          <ac:spMkLst>
            <pc:docMk/>
            <pc:sldMk cId="3048611684" sldId="325"/>
            <ac:spMk id="2" creationId="{19F69065-AAA1-4126-ADBF-37D9A09E3272}"/>
          </ac:spMkLst>
        </pc:spChg>
        <pc:spChg chg="del">
          <ac:chgData name="Smith Antonio" userId="e1c5ba26-c637-4a28-b341-78b5d8b5f5a6" providerId="ADAL" clId="{BB082064-9874-4FC5-8C3F-24AAD83E9739}" dt="2022-01-16T14:32:01.854" v="1064" actId="931"/>
          <ac:spMkLst>
            <pc:docMk/>
            <pc:sldMk cId="3048611684" sldId="325"/>
            <ac:spMk id="3" creationId="{32349B39-D897-4150-B3D2-A7E89C4C1C85}"/>
          </ac:spMkLst>
        </pc:spChg>
        <pc:spChg chg="add del">
          <ac:chgData name="Smith Antonio" userId="e1c5ba26-c637-4a28-b341-78b5d8b5f5a6" providerId="ADAL" clId="{BB082064-9874-4FC5-8C3F-24AAD83E9739}" dt="2022-01-16T14:32:52.674" v="1071" actId="26606"/>
          <ac:spMkLst>
            <pc:docMk/>
            <pc:sldMk cId="3048611684" sldId="325"/>
            <ac:spMk id="4" creationId="{F3EE5089-3B89-4514-8F62-967484E88CCE}"/>
          </ac:spMkLst>
        </pc:spChg>
        <pc:spChg chg="add del">
          <ac:chgData name="Smith Antonio" userId="e1c5ba26-c637-4a28-b341-78b5d8b5f5a6" providerId="ADAL" clId="{BB082064-9874-4FC5-8C3F-24AAD83E9739}" dt="2022-01-16T14:32:52.642" v="1070" actId="26606"/>
          <ac:spMkLst>
            <pc:docMk/>
            <pc:sldMk cId="3048611684" sldId="325"/>
            <ac:spMk id="11" creationId="{F3060C83-F051-4F0E-ABAD-AA0DFC48B218}"/>
          </ac:spMkLst>
        </pc:spChg>
        <pc:spChg chg="add del">
          <ac:chgData name="Smith Antonio" userId="e1c5ba26-c637-4a28-b341-78b5d8b5f5a6" providerId="ADAL" clId="{BB082064-9874-4FC5-8C3F-24AAD83E9739}" dt="2022-01-16T14:32:52.642" v="1070" actId="26606"/>
          <ac:spMkLst>
            <pc:docMk/>
            <pc:sldMk cId="3048611684" sldId="325"/>
            <ac:spMk id="13" creationId="{83C98ABE-055B-441F-B07E-44F97F083C39}"/>
          </ac:spMkLst>
        </pc:spChg>
        <pc:spChg chg="add del">
          <ac:chgData name="Smith Antonio" userId="e1c5ba26-c637-4a28-b341-78b5d8b5f5a6" providerId="ADAL" clId="{BB082064-9874-4FC5-8C3F-24AAD83E9739}" dt="2022-01-16T14:32:52.642" v="1070" actId="26606"/>
          <ac:spMkLst>
            <pc:docMk/>
            <pc:sldMk cId="3048611684" sldId="325"/>
            <ac:spMk id="15" creationId="{29FDB030-9B49-4CED-8CCD-4D99382388AC}"/>
          </ac:spMkLst>
        </pc:spChg>
        <pc:spChg chg="add del">
          <ac:chgData name="Smith Antonio" userId="e1c5ba26-c637-4a28-b341-78b5d8b5f5a6" providerId="ADAL" clId="{BB082064-9874-4FC5-8C3F-24AAD83E9739}" dt="2022-01-16T14:32:52.642" v="1070" actId="26606"/>
          <ac:spMkLst>
            <pc:docMk/>
            <pc:sldMk cId="3048611684" sldId="325"/>
            <ac:spMk id="17" creationId="{3783CA14-24A1-485C-8B30-D6A5D87987AD}"/>
          </ac:spMkLst>
        </pc:spChg>
        <pc:spChg chg="add del">
          <ac:chgData name="Smith Antonio" userId="e1c5ba26-c637-4a28-b341-78b5d8b5f5a6" providerId="ADAL" clId="{BB082064-9874-4FC5-8C3F-24AAD83E9739}" dt="2022-01-16T14:32:52.642" v="1070" actId="26606"/>
          <ac:spMkLst>
            <pc:docMk/>
            <pc:sldMk cId="3048611684" sldId="325"/>
            <ac:spMk id="19" creationId="{9A97C86A-04D6-40F7-AE84-31AB43E6A846}"/>
          </ac:spMkLst>
        </pc:spChg>
        <pc:spChg chg="add del">
          <ac:chgData name="Smith Antonio" userId="e1c5ba26-c637-4a28-b341-78b5d8b5f5a6" providerId="ADAL" clId="{BB082064-9874-4FC5-8C3F-24AAD83E9739}" dt="2022-01-16T14:32:52.642" v="1070" actId="26606"/>
          <ac:spMkLst>
            <pc:docMk/>
            <pc:sldMk cId="3048611684" sldId="325"/>
            <ac:spMk id="21" creationId="{FF9F2414-84E8-453E-B1F3-389FDE8192D9}"/>
          </ac:spMkLst>
        </pc:spChg>
        <pc:spChg chg="add del">
          <ac:chgData name="Smith Antonio" userId="e1c5ba26-c637-4a28-b341-78b5d8b5f5a6" providerId="ADAL" clId="{BB082064-9874-4FC5-8C3F-24AAD83E9739}" dt="2022-01-16T14:32:52.642" v="1070" actId="26606"/>
          <ac:spMkLst>
            <pc:docMk/>
            <pc:sldMk cId="3048611684" sldId="325"/>
            <ac:spMk id="23" creationId="{3ECA69A1-7536-43AC-85EF-C7106179F5ED}"/>
          </ac:spMkLst>
        </pc:spChg>
        <pc:spChg chg="add del">
          <ac:chgData name="Smith Antonio" userId="e1c5ba26-c637-4a28-b341-78b5d8b5f5a6" providerId="ADAL" clId="{BB082064-9874-4FC5-8C3F-24AAD83E9739}" dt="2022-01-16T14:35:10.679" v="1121" actId="26606"/>
          <ac:spMkLst>
            <pc:docMk/>
            <pc:sldMk cId="3048611684" sldId="325"/>
            <ac:spMk id="25" creationId="{2B566528-1B12-4246-9431-5C2D7D081168}"/>
          </ac:spMkLst>
        </pc:spChg>
        <pc:spChg chg="add mod">
          <ac:chgData name="Smith Antonio" userId="e1c5ba26-c637-4a28-b341-78b5d8b5f5a6" providerId="ADAL" clId="{BB082064-9874-4FC5-8C3F-24AAD83E9739}" dt="2022-01-16T14:35:10.679" v="1121" actId="26606"/>
          <ac:spMkLst>
            <pc:docMk/>
            <pc:sldMk cId="3048611684" sldId="325"/>
            <ac:spMk id="26" creationId="{19F69065-AAA1-4126-ADBF-37D9A09E3272}"/>
          </ac:spMkLst>
        </pc:spChg>
        <pc:spChg chg="add mod">
          <ac:chgData name="Smith Antonio" userId="e1c5ba26-c637-4a28-b341-78b5d8b5f5a6" providerId="ADAL" clId="{BB082064-9874-4FC5-8C3F-24AAD83E9739}" dt="2022-01-16T14:37:07.412" v="1132" actId="5793"/>
          <ac:spMkLst>
            <pc:docMk/>
            <pc:sldMk cId="3048611684" sldId="325"/>
            <ac:spMk id="27" creationId="{F3EE5089-3B89-4514-8F62-967484E88CCE}"/>
          </ac:spMkLst>
        </pc:spChg>
        <pc:spChg chg="add">
          <ac:chgData name="Smith Antonio" userId="e1c5ba26-c637-4a28-b341-78b5d8b5f5a6" providerId="ADAL" clId="{BB082064-9874-4FC5-8C3F-24AAD83E9739}" dt="2022-01-16T14:35:10.679" v="1121" actId="26606"/>
          <ac:spMkLst>
            <pc:docMk/>
            <pc:sldMk cId="3048611684" sldId="325"/>
            <ac:spMk id="36" creationId="{32AEEBC8-9D30-42EF-95F2-386C2653FBF0}"/>
          </ac:spMkLst>
        </pc:spChg>
        <pc:spChg chg="add">
          <ac:chgData name="Smith Antonio" userId="e1c5ba26-c637-4a28-b341-78b5d8b5f5a6" providerId="ADAL" clId="{BB082064-9874-4FC5-8C3F-24AAD83E9739}" dt="2022-01-16T14:35:10.679" v="1121" actId="26606"/>
          <ac:spMkLst>
            <pc:docMk/>
            <pc:sldMk cId="3048611684" sldId="325"/>
            <ac:spMk id="38" creationId="{2E92FA66-67D7-4CB4-94D3-E643A9AD4757}"/>
          </ac:spMkLst>
        </pc:spChg>
        <pc:grpChg chg="add del">
          <ac:chgData name="Smith Antonio" userId="e1c5ba26-c637-4a28-b341-78b5d8b5f5a6" providerId="ADAL" clId="{BB082064-9874-4FC5-8C3F-24AAD83E9739}" dt="2022-01-16T14:35:10.679" v="1121" actId="26606"/>
          <ac:grpSpMkLst>
            <pc:docMk/>
            <pc:sldMk cId="3048611684" sldId="325"/>
            <ac:grpSpMk id="28" creationId="{828A5161-06F1-46CF-8AD7-844680A59E13}"/>
          </ac:grpSpMkLst>
        </pc:grpChg>
        <pc:grpChg chg="add del">
          <ac:chgData name="Smith Antonio" userId="e1c5ba26-c637-4a28-b341-78b5d8b5f5a6" providerId="ADAL" clId="{BB082064-9874-4FC5-8C3F-24AAD83E9739}" dt="2022-01-16T14:35:10.679" v="1121" actId="26606"/>
          <ac:grpSpMkLst>
            <pc:docMk/>
            <pc:sldMk cId="3048611684" sldId="325"/>
            <ac:grpSpMk id="30" creationId="{5995D10D-E9C9-47DB-AE7E-801FEF38F5C9}"/>
          </ac:grpSpMkLst>
        </pc:grpChg>
        <pc:picChg chg="add mod">
          <ac:chgData name="Smith Antonio" userId="e1c5ba26-c637-4a28-b341-78b5d8b5f5a6" providerId="ADAL" clId="{BB082064-9874-4FC5-8C3F-24AAD83E9739}" dt="2022-01-16T14:36:02.701" v="1125" actId="14100"/>
          <ac:picMkLst>
            <pc:docMk/>
            <pc:sldMk cId="3048611684" sldId="325"/>
            <ac:picMk id="6" creationId="{466803A2-963C-4A20-8648-681B471727F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0EC19-6CB6-498C-BA26-FAC03FDC978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DB8922C-F82D-40E8-898C-F169A063527E}">
      <dgm:prSet/>
      <dgm:spPr/>
      <dgm:t>
        <a:bodyPr/>
        <a:lstStyle/>
        <a:p>
          <a:r>
            <a:rPr lang="en-US"/>
            <a:t>Schools with uniforms have better educational results.</a:t>
          </a:r>
        </a:p>
      </dgm:t>
    </dgm:pt>
    <dgm:pt modelId="{A5D7B328-8B00-44DE-8A68-67711FCCB004}" type="parTrans" cxnId="{1A2AEB66-0CD1-4DAF-A51F-C380C4402389}">
      <dgm:prSet/>
      <dgm:spPr/>
      <dgm:t>
        <a:bodyPr/>
        <a:lstStyle/>
        <a:p>
          <a:endParaRPr lang="en-US"/>
        </a:p>
      </dgm:t>
    </dgm:pt>
    <dgm:pt modelId="{AD8EDA03-605E-43A2-AA81-3FC0685E9C4B}" type="sibTrans" cxnId="{1A2AEB66-0CD1-4DAF-A51F-C380C4402389}">
      <dgm:prSet/>
      <dgm:spPr/>
      <dgm:t>
        <a:bodyPr/>
        <a:lstStyle/>
        <a:p>
          <a:endParaRPr lang="en-US"/>
        </a:p>
      </dgm:t>
    </dgm:pt>
    <dgm:pt modelId="{F6DF232A-4A24-4967-B1AA-4F17C78A63DA}">
      <dgm:prSet/>
      <dgm:spPr/>
      <dgm:t>
        <a:bodyPr/>
        <a:lstStyle/>
        <a:p>
          <a:r>
            <a:rPr lang="en-US" dirty="0"/>
            <a:t>You will not have to worry about what your child will wear on a school day. </a:t>
          </a:r>
        </a:p>
      </dgm:t>
    </dgm:pt>
    <dgm:pt modelId="{E284C6BC-5ED7-4ACC-B908-B92817B18035}" type="parTrans" cxnId="{1367E6FA-7651-4024-BFBC-3718CB8DF6C7}">
      <dgm:prSet/>
      <dgm:spPr/>
      <dgm:t>
        <a:bodyPr/>
        <a:lstStyle/>
        <a:p>
          <a:endParaRPr lang="en-US"/>
        </a:p>
      </dgm:t>
    </dgm:pt>
    <dgm:pt modelId="{1B59F65D-E796-4CF9-BBD4-7342689A0AB6}" type="sibTrans" cxnId="{1367E6FA-7651-4024-BFBC-3718CB8DF6C7}">
      <dgm:prSet/>
      <dgm:spPr/>
      <dgm:t>
        <a:bodyPr/>
        <a:lstStyle/>
        <a:p>
          <a:endParaRPr lang="en-US"/>
        </a:p>
      </dgm:t>
    </dgm:pt>
    <dgm:pt modelId="{977352D5-C151-480B-8905-25F4646CD515}">
      <dgm:prSet/>
      <dgm:spPr/>
      <dgm:t>
        <a:bodyPr/>
        <a:lstStyle/>
        <a:p>
          <a:r>
            <a:rPr lang="en-US" dirty="0"/>
            <a:t>School uniforms are inexpensive and cheaper than everyday dress.  </a:t>
          </a:r>
        </a:p>
      </dgm:t>
    </dgm:pt>
    <dgm:pt modelId="{5A793460-2442-4248-BA79-C12FE921A005}" type="parTrans" cxnId="{4B3F20C3-6CF6-4151-9A67-7CA68DB7877B}">
      <dgm:prSet/>
      <dgm:spPr/>
      <dgm:t>
        <a:bodyPr/>
        <a:lstStyle/>
        <a:p>
          <a:endParaRPr lang="en-US"/>
        </a:p>
      </dgm:t>
    </dgm:pt>
    <dgm:pt modelId="{1A9978CA-045C-4CE7-BA0A-4748BC920EC3}" type="sibTrans" cxnId="{4B3F20C3-6CF6-4151-9A67-7CA68DB7877B}">
      <dgm:prSet/>
      <dgm:spPr/>
      <dgm:t>
        <a:bodyPr/>
        <a:lstStyle/>
        <a:p>
          <a:endParaRPr lang="en-US"/>
        </a:p>
      </dgm:t>
    </dgm:pt>
    <dgm:pt modelId="{E1B50953-E916-4268-83CE-A6991F399FF0}">
      <dgm:prSet/>
      <dgm:spPr/>
      <dgm:t>
        <a:bodyPr/>
        <a:lstStyle/>
        <a:p>
          <a:r>
            <a:rPr lang="en-US"/>
            <a:t>Uniform are usually practical and comfortable for students to wear. </a:t>
          </a:r>
        </a:p>
      </dgm:t>
    </dgm:pt>
    <dgm:pt modelId="{D889092B-E05F-40D2-A922-B3FE54B617A6}" type="parTrans" cxnId="{3691BF8B-B2DA-4B8F-8554-B691C366AB3D}">
      <dgm:prSet/>
      <dgm:spPr/>
      <dgm:t>
        <a:bodyPr/>
        <a:lstStyle/>
        <a:p>
          <a:endParaRPr lang="en-US"/>
        </a:p>
      </dgm:t>
    </dgm:pt>
    <dgm:pt modelId="{C5916D25-6830-41DD-96FD-1DF7D7C808BB}" type="sibTrans" cxnId="{3691BF8B-B2DA-4B8F-8554-B691C366AB3D}">
      <dgm:prSet/>
      <dgm:spPr/>
      <dgm:t>
        <a:bodyPr/>
        <a:lstStyle/>
        <a:p>
          <a:endParaRPr lang="en-US"/>
        </a:p>
      </dgm:t>
    </dgm:pt>
    <dgm:pt modelId="{293735AA-D4F8-4616-B705-C88B43C16444}">
      <dgm:prSet/>
      <dgm:spPr/>
      <dgm:t>
        <a:bodyPr/>
        <a:lstStyle/>
        <a:p>
          <a:r>
            <a:rPr lang="en-US"/>
            <a:t>Uniforms can be handed down to other children in the family or donated to a child in need. </a:t>
          </a:r>
        </a:p>
      </dgm:t>
    </dgm:pt>
    <dgm:pt modelId="{EA1E095A-2A24-4E70-BB3F-3D2D89709FB1}" type="parTrans" cxnId="{330D25C8-E6D6-4718-AD5C-2E63B0DD73AF}">
      <dgm:prSet/>
      <dgm:spPr/>
      <dgm:t>
        <a:bodyPr/>
        <a:lstStyle/>
        <a:p>
          <a:endParaRPr lang="en-US"/>
        </a:p>
      </dgm:t>
    </dgm:pt>
    <dgm:pt modelId="{919266B0-4BF1-431C-B24F-F081A2D4750C}" type="sibTrans" cxnId="{330D25C8-E6D6-4718-AD5C-2E63B0DD73AF}">
      <dgm:prSet/>
      <dgm:spPr/>
      <dgm:t>
        <a:bodyPr/>
        <a:lstStyle/>
        <a:p>
          <a:endParaRPr lang="en-US"/>
        </a:p>
      </dgm:t>
    </dgm:pt>
    <dgm:pt modelId="{7204D34C-1446-46B4-8E0F-13F225E9E5D9}">
      <dgm:prSet/>
      <dgm:spPr/>
      <dgm:t>
        <a:bodyPr/>
        <a:lstStyle/>
        <a:p>
          <a:r>
            <a:rPr lang="en-US"/>
            <a:t>With a uniform you don't need many casual clothes. </a:t>
          </a:r>
        </a:p>
      </dgm:t>
    </dgm:pt>
    <dgm:pt modelId="{6C1EBE23-68DE-4C0E-80A2-97924D46C889}" type="parTrans" cxnId="{FF5E5FDB-6BFE-4708-B254-DD7DE44AE67A}">
      <dgm:prSet/>
      <dgm:spPr/>
      <dgm:t>
        <a:bodyPr/>
        <a:lstStyle/>
        <a:p>
          <a:endParaRPr lang="en-US"/>
        </a:p>
      </dgm:t>
    </dgm:pt>
    <dgm:pt modelId="{E6D1930C-C516-475D-96F0-48B416A18606}" type="sibTrans" cxnId="{FF5E5FDB-6BFE-4708-B254-DD7DE44AE67A}">
      <dgm:prSet/>
      <dgm:spPr/>
      <dgm:t>
        <a:bodyPr/>
        <a:lstStyle/>
        <a:p>
          <a:endParaRPr lang="en-US"/>
        </a:p>
      </dgm:t>
    </dgm:pt>
    <dgm:pt modelId="{A1EDD647-6AC5-4D49-BC3E-BD29CE2ED635}">
      <dgm:prSet/>
      <dgm:spPr/>
      <dgm:t>
        <a:bodyPr/>
        <a:lstStyle/>
        <a:p>
          <a:r>
            <a:rPr lang="en-US"/>
            <a:t>Bridges socio-economic differences between children.</a:t>
          </a:r>
        </a:p>
      </dgm:t>
    </dgm:pt>
    <dgm:pt modelId="{C71C94D3-DFF1-4E22-8328-0B04AE318F20}" type="parTrans" cxnId="{B2058CBB-C7B1-40BC-8185-84747C96DD0D}">
      <dgm:prSet/>
      <dgm:spPr/>
      <dgm:t>
        <a:bodyPr/>
        <a:lstStyle/>
        <a:p>
          <a:endParaRPr lang="en-US"/>
        </a:p>
      </dgm:t>
    </dgm:pt>
    <dgm:pt modelId="{CED6FABC-DB46-4866-BB81-E1153CD754E2}" type="sibTrans" cxnId="{B2058CBB-C7B1-40BC-8185-84747C96DD0D}">
      <dgm:prSet/>
      <dgm:spPr/>
      <dgm:t>
        <a:bodyPr/>
        <a:lstStyle/>
        <a:p>
          <a:endParaRPr lang="en-US"/>
        </a:p>
      </dgm:t>
    </dgm:pt>
    <dgm:pt modelId="{5C63C5C5-86D3-4697-BD7C-2C3E27DB908D}">
      <dgm:prSet/>
      <dgm:spPr/>
      <dgm:t>
        <a:bodyPr/>
        <a:lstStyle/>
        <a:p>
          <a:r>
            <a:rPr lang="en-US"/>
            <a:t>Wearing a uniform helps to prepare students for the world of work, where uniforms are often worn. </a:t>
          </a:r>
        </a:p>
      </dgm:t>
    </dgm:pt>
    <dgm:pt modelId="{7A407E23-3B39-4992-8D53-3D4E59C37ED5}" type="parTrans" cxnId="{BB0F7981-9719-48C9-90A3-7BF332979EED}">
      <dgm:prSet/>
      <dgm:spPr/>
      <dgm:t>
        <a:bodyPr/>
        <a:lstStyle/>
        <a:p>
          <a:endParaRPr lang="en-US"/>
        </a:p>
      </dgm:t>
    </dgm:pt>
    <dgm:pt modelId="{E2F59D29-74B3-4B14-8C64-7AB933428B1C}" type="sibTrans" cxnId="{BB0F7981-9719-48C9-90A3-7BF332979EED}">
      <dgm:prSet/>
      <dgm:spPr/>
      <dgm:t>
        <a:bodyPr/>
        <a:lstStyle/>
        <a:p>
          <a:endParaRPr lang="en-US"/>
        </a:p>
      </dgm:t>
    </dgm:pt>
    <dgm:pt modelId="{742D8071-F623-49E3-8F08-8924FAFF4BC0}" type="pres">
      <dgm:prSet presAssocID="{91E0EC19-6CB6-498C-BA26-FAC03FDC9786}" presName="diagram" presStyleCnt="0">
        <dgm:presLayoutVars>
          <dgm:dir/>
          <dgm:resizeHandles val="exact"/>
        </dgm:presLayoutVars>
      </dgm:prSet>
      <dgm:spPr/>
    </dgm:pt>
    <dgm:pt modelId="{E436D9A0-5EB7-4773-9782-39F4CC79354E}" type="pres">
      <dgm:prSet presAssocID="{4DB8922C-F82D-40E8-898C-F169A063527E}" presName="node" presStyleLbl="node1" presStyleIdx="0" presStyleCnt="8">
        <dgm:presLayoutVars>
          <dgm:bulletEnabled val="1"/>
        </dgm:presLayoutVars>
      </dgm:prSet>
      <dgm:spPr/>
    </dgm:pt>
    <dgm:pt modelId="{3DC09348-D65C-4C4A-BB7E-AA3510602ECF}" type="pres">
      <dgm:prSet presAssocID="{AD8EDA03-605E-43A2-AA81-3FC0685E9C4B}" presName="sibTrans" presStyleCnt="0"/>
      <dgm:spPr/>
    </dgm:pt>
    <dgm:pt modelId="{28E13F66-4D3E-476E-846B-32507890A311}" type="pres">
      <dgm:prSet presAssocID="{F6DF232A-4A24-4967-B1AA-4F17C78A63DA}" presName="node" presStyleLbl="node1" presStyleIdx="1" presStyleCnt="8">
        <dgm:presLayoutVars>
          <dgm:bulletEnabled val="1"/>
        </dgm:presLayoutVars>
      </dgm:prSet>
      <dgm:spPr/>
    </dgm:pt>
    <dgm:pt modelId="{A6E0B3D0-F3F2-44FB-B941-DB3FD3C9BBBF}" type="pres">
      <dgm:prSet presAssocID="{1B59F65D-E796-4CF9-BBD4-7342689A0AB6}" presName="sibTrans" presStyleCnt="0"/>
      <dgm:spPr/>
    </dgm:pt>
    <dgm:pt modelId="{FA28EC83-05AE-447D-9BC6-3C4BD31606C4}" type="pres">
      <dgm:prSet presAssocID="{977352D5-C151-480B-8905-25F4646CD515}" presName="node" presStyleLbl="node1" presStyleIdx="2" presStyleCnt="8">
        <dgm:presLayoutVars>
          <dgm:bulletEnabled val="1"/>
        </dgm:presLayoutVars>
      </dgm:prSet>
      <dgm:spPr/>
    </dgm:pt>
    <dgm:pt modelId="{039F4016-6CC8-49D4-ABD1-2D6981772D2C}" type="pres">
      <dgm:prSet presAssocID="{1A9978CA-045C-4CE7-BA0A-4748BC920EC3}" presName="sibTrans" presStyleCnt="0"/>
      <dgm:spPr/>
    </dgm:pt>
    <dgm:pt modelId="{DFB8497C-DE5B-4D13-B7E2-603FD997935A}" type="pres">
      <dgm:prSet presAssocID="{E1B50953-E916-4268-83CE-A6991F399FF0}" presName="node" presStyleLbl="node1" presStyleIdx="3" presStyleCnt="8">
        <dgm:presLayoutVars>
          <dgm:bulletEnabled val="1"/>
        </dgm:presLayoutVars>
      </dgm:prSet>
      <dgm:spPr/>
    </dgm:pt>
    <dgm:pt modelId="{C8A0D6A6-7EC7-4B35-A248-9F5CE5A9C8A0}" type="pres">
      <dgm:prSet presAssocID="{C5916D25-6830-41DD-96FD-1DF7D7C808BB}" presName="sibTrans" presStyleCnt="0"/>
      <dgm:spPr/>
    </dgm:pt>
    <dgm:pt modelId="{CFCB2262-76FE-4EBD-A771-E970E2A5AD75}" type="pres">
      <dgm:prSet presAssocID="{293735AA-D4F8-4616-B705-C88B43C16444}" presName="node" presStyleLbl="node1" presStyleIdx="4" presStyleCnt="8">
        <dgm:presLayoutVars>
          <dgm:bulletEnabled val="1"/>
        </dgm:presLayoutVars>
      </dgm:prSet>
      <dgm:spPr/>
    </dgm:pt>
    <dgm:pt modelId="{497B9DD7-428F-4B07-A7B7-2C89883026B0}" type="pres">
      <dgm:prSet presAssocID="{919266B0-4BF1-431C-B24F-F081A2D4750C}" presName="sibTrans" presStyleCnt="0"/>
      <dgm:spPr/>
    </dgm:pt>
    <dgm:pt modelId="{F737F44F-91E9-4993-86EB-F81FD32E47CF}" type="pres">
      <dgm:prSet presAssocID="{7204D34C-1446-46B4-8E0F-13F225E9E5D9}" presName="node" presStyleLbl="node1" presStyleIdx="5" presStyleCnt="8">
        <dgm:presLayoutVars>
          <dgm:bulletEnabled val="1"/>
        </dgm:presLayoutVars>
      </dgm:prSet>
      <dgm:spPr/>
    </dgm:pt>
    <dgm:pt modelId="{8B01741D-8D04-4D7F-8CE1-EA0F5E3AECEC}" type="pres">
      <dgm:prSet presAssocID="{E6D1930C-C516-475D-96F0-48B416A18606}" presName="sibTrans" presStyleCnt="0"/>
      <dgm:spPr/>
    </dgm:pt>
    <dgm:pt modelId="{FEBF5D3E-54E2-492F-9BB3-94D8E2EE24AA}" type="pres">
      <dgm:prSet presAssocID="{A1EDD647-6AC5-4D49-BC3E-BD29CE2ED635}" presName="node" presStyleLbl="node1" presStyleIdx="6" presStyleCnt="8">
        <dgm:presLayoutVars>
          <dgm:bulletEnabled val="1"/>
        </dgm:presLayoutVars>
      </dgm:prSet>
      <dgm:spPr/>
    </dgm:pt>
    <dgm:pt modelId="{8F80FEC6-237F-41A7-A49B-6D22F59041EE}" type="pres">
      <dgm:prSet presAssocID="{CED6FABC-DB46-4866-BB81-E1153CD754E2}" presName="sibTrans" presStyleCnt="0"/>
      <dgm:spPr/>
    </dgm:pt>
    <dgm:pt modelId="{68647B25-87DB-475F-8D73-80056302630B}" type="pres">
      <dgm:prSet presAssocID="{5C63C5C5-86D3-4697-BD7C-2C3E27DB908D}" presName="node" presStyleLbl="node1" presStyleIdx="7" presStyleCnt="8">
        <dgm:presLayoutVars>
          <dgm:bulletEnabled val="1"/>
        </dgm:presLayoutVars>
      </dgm:prSet>
      <dgm:spPr/>
    </dgm:pt>
  </dgm:ptLst>
  <dgm:cxnLst>
    <dgm:cxn modelId="{5EB9EF01-BA83-4D0A-BBE6-7665B682F8A9}" type="presOf" srcId="{91E0EC19-6CB6-498C-BA26-FAC03FDC9786}" destId="{742D8071-F623-49E3-8F08-8924FAFF4BC0}" srcOrd="0" destOrd="0" presId="urn:microsoft.com/office/officeart/2005/8/layout/default"/>
    <dgm:cxn modelId="{063FB219-1B83-4DEB-A5AC-108D4B6A38B7}" type="presOf" srcId="{977352D5-C151-480B-8905-25F4646CD515}" destId="{FA28EC83-05AE-447D-9BC6-3C4BD31606C4}" srcOrd="0" destOrd="0" presId="urn:microsoft.com/office/officeart/2005/8/layout/default"/>
    <dgm:cxn modelId="{71F9333D-EFD0-4C45-8CFF-F93B1BC02312}" type="presOf" srcId="{E1B50953-E916-4268-83CE-A6991F399FF0}" destId="{DFB8497C-DE5B-4D13-B7E2-603FD997935A}" srcOrd="0" destOrd="0" presId="urn:microsoft.com/office/officeart/2005/8/layout/default"/>
    <dgm:cxn modelId="{7A4BD33E-A889-428D-9361-3D2EE1AE3A10}" type="presOf" srcId="{293735AA-D4F8-4616-B705-C88B43C16444}" destId="{CFCB2262-76FE-4EBD-A771-E970E2A5AD75}" srcOrd="0" destOrd="0" presId="urn:microsoft.com/office/officeart/2005/8/layout/default"/>
    <dgm:cxn modelId="{2E83A741-6A17-401D-A2CF-57EEBF6C59F7}" type="presOf" srcId="{F6DF232A-4A24-4967-B1AA-4F17C78A63DA}" destId="{28E13F66-4D3E-476E-846B-32507890A311}" srcOrd="0" destOrd="0" presId="urn:microsoft.com/office/officeart/2005/8/layout/default"/>
    <dgm:cxn modelId="{93DF0562-7D21-48F6-9571-90016FD69901}" type="presOf" srcId="{5C63C5C5-86D3-4697-BD7C-2C3E27DB908D}" destId="{68647B25-87DB-475F-8D73-80056302630B}" srcOrd="0" destOrd="0" presId="urn:microsoft.com/office/officeart/2005/8/layout/default"/>
    <dgm:cxn modelId="{1A2AEB66-0CD1-4DAF-A51F-C380C4402389}" srcId="{91E0EC19-6CB6-498C-BA26-FAC03FDC9786}" destId="{4DB8922C-F82D-40E8-898C-F169A063527E}" srcOrd="0" destOrd="0" parTransId="{A5D7B328-8B00-44DE-8A68-67711FCCB004}" sibTransId="{AD8EDA03-605E-43A2-AA81-3FC0685E9C4B}"/>
    <dgm:cxn modelId="{BB0F7981-9719-48C9-90A3-7BF332979EED}" srcId="{91E0EC19-6CB6-498C-BA26-FAC03FDC9786}" destId="{5C63C5C5-86D3-4697-BD7C-2C3E27DB908D}" srcOrd="7" destOrd="0" parTransId="{7A407E23-3B39-4992-8D53-3D4E59C37ED5}" sibTransId="{E2F59D29-74B3-4B14-8C64-7AB933428B1C}"/>
    <dgm:cxn modelId="{3691BF8B-B2DA-4B8F-8554-B691C366AB3D}" srcId="{91E0EC19-6CB6-498C-BA26-FAC03FDC9786}" destId="{E1B50953-E916-4268-83CE-A6991F399FF0}" srcOrd="3" destOrd="0" parTransId="{D889092B-E05F-40D2-A922-B3FE54B617A6}" sibTransId="{C5916D25-6830-41DD-96FD-1DF7D7C808BB}"/>
    <dgm:cxn modelId="{1AAC3AA7-3955-4D2F-8D54-0C60D47DD699}" type="presOf" srcId="{7204D34C-1446-46B4-8E0F-13F225E9E5D9}" destId="{F737F44F-91E9-4993-86EB-F81FD32E47CF}" srcOrd="0" destOrd="0" presId="urn:microsoft.com/office/officeart/2005/8/layout/default"/>
    <dgm:cxn modelId="{30C991BA-AD14-48C2-AFA0-177EFA4FE156}" type="presOf" srcId="{4DB8922C-F82D-40E8-898C-F169A063527E}" destId="{E436D9A0-5EB7-4773-9782-39F4CC79354E}" srcOrd="0" destOrd="0" presId="urn:microsoft.com/office/officeart/2005/8/layout/default"/>
    <dgm:cxn modelId="{B2058CBB-C7B1-40BC-8185-84747C96DD0D}" srcId="{91E0EC19-6CB6-498C-BA26-FAC03FDC9786}" destId="{A1EDD647-6AC5-4D49-BC3E-BD29CE2ED635}" srcOrd="6" destOrd="0" parTransId="{C71C94D3-DFF1-4E22-8328-0B04AE318F20}" sibTransId="{CED6FABC-DB46-4866-BB81-E1153CD754E2}"/>
    <dgm:cxn modelId="{4B3F20C3-6CF6-4151-9A67-7CA68DB7877B}" srcId="{91E0EC19-6CB6-498C-BA26-FAC03FDC9786}" destId="{977352D5-C151-480B-8905-25F4646CD515}" srcOrd="2" destOrd="0" parTransId="{5A793460-2442-4248-BA79-C12FE921A005}" sibTransId="{1A9978CA-045C-4CE7-BA0A-4748BC920EC3}"/>
    <dgm:cxn modelId="{330D25C8-E6D6-4718-AD5C-2E63B0DD73AF}" srcId="{91E0EC19-6CB6-498C-BA26-FAC03FDC9786}" destId="{293735AA-D4F8-4616-B705-C88B43C16444}" srcOrd="4" destOrd="0" parTransId="{EA1E095A-2A24-4E70-BB3F-3D2D89709FB1}" sibTransId="{919266B0-4BF1-431C-B24F-F081A2D4750C}"/>
    <dgm:cxn modelId="{FF5E5FDB-6BFE-4708-B254-DD7DE44AE67A}" srcId="{91E0EC19-6CB6-498C-BA26-FAC03FDC9786}" destId="{7204D34C-1446-46B4-8E0F-13F225E9E5D9}" srcOrd="5" destOrd="0" parTransId="{6C1EBE23-68DE-4C0E-80A2-97924D46C889}" sibTransId="{E6D1930C-C516-475D-96F0-48B416A18606}"/>
    <dgm:cxn modelId="{197458F3-2212-4A4F-9291-84B427A6BF13}" type="presOf" srcId="{A1EDD647-6AC5-4D49-BC3E-BD29CE2ED635}" destId="{FEBF5D3E-54E2-492F-9BB3-94D8E2EE24AA}" srcOrd="0" destOrd="0" presId="urn:microsoft.com/office/officeart/2005/8/layout/default"/>
    <dgm:cxn modelId="{1367E6FA-7651-4024-BFBC-3718CB8DF6C7}" srcId="{91E0EC19-6CB6-498C-BA26-FAC03FDC9786}" destId="{F6DF232A-4A24-4967-B1AA-4F17C78A63DA}" srcOrd="1" destOrd="0" parTransId="{E284C6BC-5ED7-4ACC-B908-B92817B18035}" sibTransId="{1B59F65D-E796-4CF9-BBD4-7342689A0AB6}"/>
    <dgm:cxn modelId="{1F12E03B-E64B-4C86-8350-2C55E1513B99}" type="presParOf" srcId="{742D8071-F623-49E3-8F08-8924FAFF4BC0}" destId="{E436D9A0-5EB7-4773-9782-39F4CC79354E}" srcOrd="0" destOrd="0" presId="urn:microsoft.com/office/officeart/2005/8/layout/default"/>
    <dgm:cxn modelId="{47B49ACF-4597-4F39-AE8F-17F0D9FE2725}" type="presParOf" srcId="{742D8071-F623-49E3-8F08-8924FAFF4BC0}" destId="{3DC09348-D65C-4C4A-BB7E-AA3510602ECF}" srcOrd="1" destOrd="0" presId="urn:microsoft.com/office/officeart/2005/8/layout/default"/>
    <dgm:cxn modelId="{7390A18A-7355-4FB1-A6DD-34961BEE6D36}" type="presParOf" srcId="{742D8071-F623-49E3-8F08-8924FAFF4BC0}" destId="{28E13F66-4D3E-476E-846B-32507890A311}" srcOrd="2" destOrd="0" presId="urn:microsoft.com/office/officeart/2005/8/layout/default"/>
    <dgm:cxn modelId="{7BCF9BF0-14D3-474C-931A-09ABA44DCE43}" type="presParOf" srcId="{742D8071-F623-49E3-8F08-8924FAFF4BC0}" destId="{A6E0B3D0-F3F2-44FB-B941-DB3FD3C9BBBF}" srcOrd="3" destOrd="0" presId="urn:microsoft.com/office/officeart/2005/8/layout/default"/>
    <dgm:cxn modelId="{6BCC6416-C7FB-4608-8319-8B42B8A97EC0}" type="presParOf" srcId="{742D8071-F623-49E3-8F08-8924FAFF4BC0}" destId="{FA28EC83-05AE-447D-9BC6-3C4BD31606C4}" srcOrd="4" destOrd="0" presId="urn:microsoft.com/office/officeart/2005/8/layout/default"/>
    <dgm:cxn modelId="{BB7C01E2-3A64-4651-8414-92B7B0C9A578}" type="presParOf" srcId="{742D8071-F623-49E3-8F08-8924FAFF4BC0}" destId="{039F4016-6CC8-49D4-ABD1-2D6981772D2C}" srcOrd="5" destOrd="0" presId="urn:microsoft.com/office/officeart/2005/8/layout/default"/>
    <dgm:cxn modelId="{1006AA57-6944-4FBF-B104-4947815D0E15}" type="presParOf" srcId="{742D8071-F623-49E3-8F08-8924FAFF4BC0}" destId="{DFB8497C-DE5B-4D13-B7E2-603FD997935A}" srcOrd="6" destOrd="0" presId="urn:microsoft.com/office/officeart/2005/8/layout/default"/>
    <dgm:cxn modelId="{88F46FD4-953F-4AC3-884A-70990AA9C7F0}" type="presParOf" srcId="{742D8071-F623-49E3-8F08-8924FAFF4BC0}" destId="{C8A0D6A6-7EC7-4B35-A248-9F5CE5A9C8A0}" srcOrd="7" destOrd="0" presId="urn:microsoft.com/office/officeart/2005/8/layout/default"/>
    <dgm:cxn modelId="{254AEC96-571C-4D32-AB17-FF9A5F22C9C9}" type="presParOf" srcId="{742D8071-F623-49E3-8F08-8924FAFF4BC0}" destId="{CFCB2262-76FE-4EBD-A771-E970E2A5AD75}" srcOrd="8" destOrd="0" presId="urn:microsoft.com/office/officeart/2005/8/layout/default"/>
    <dgm:cxn modelId="{7EA1A4D9-5346-496B-9B05-2429A5EC6A01}" type="presParOf" srcId="{742D8071-F623-49E3-8F08-8924FAFF4BC0}" destId="{497B9DD7-428F-4B07-A7B7-2C89883026B0}" srcOrd="9" destOrd="0" presId="urn:microsoft.com/office/officeart/2005/8/layout/default"/>
    <dgm:cxn modelId="{F12542BD-F276-47D0-A7A6-9368136CFDCF}" type="presParOf" srcId="{742D8071-F623-49E3-8F08-8924FAFF4BC0}" destId="{F737F44F-91E9-4993-86EB-F81FD32E47CF}" srcOrd="10" destOrd="0" presId="urn:microsoft.com/office/officeart/2005/8/layout/default"/>
    <dgm:cxn modelId="{DCFBE886-792A-40AB-92A3-078C5607C910}" type="presParOf" srcId="{742D8071-F623-49E3-8F08-8924FAFF4BC0}" destId="{8B01741D-8D04-4D7F-8CE1-EA0F5E3AECEC}" srcOrd="11" destOrd="0" presId="urn:microsoft.com/office/officeart/2005/8/layout/default"/>
    <dgm:cxn modelId="{95996717-A4A0-4A45-B095-E49C1979904A}" type="presParOf" srcId="{742D8071-F623-49E3-8F08-8924FAFF4BC0}" destId="{FEBF5D3E-54E2-492F-9BB3-94D8E2EE24AA}" srcOrd="12" destOrd="0" presId="urn:microsoft.com/office/officeart/2005/8/layout/default"/>
    <dgm:cxn modelId="{B6FD6D8B-C49C-44E2-AC69-2661FD517517}" type="presParOf" srcId="{742D8071-F623-49E3-8F08-8924FAFF4BC0}" destId="{8F80FEC6-237F-41A7-A49B-6D22F59041EE}" srcOrd="13" destOrd="0" presId="urn:microsoft.com/office/officeart/2005/8/layout/default"/>
    <dgm:cxn modelId="{4506820A-319D-45C2-AABC-7C79400CD594}" type="presParOf" srcId="{742D8071-F623-49E3-8F08-8924FAFF4BC0}" destId="{68647B25-87DB-475F-8D73-80056302630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4AC03-F3FB-4565-BBDC-0D439CDFC3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9AF6A23-981E-45BE-97B9-C288419CE904}">
      <dgm:prSet/>
      <dgm:spPr/>
      <dgm:t>
        <a:bodyPr/>
        <a:lstStyle/>
        <a:p>
          <a:r>
            <a:rPr lang="en-US" b="1"/>
            <a:t>Are black or khaki colored jeans be allowed? What about corduroy slacks?</a:t>
          </a:r>
          <a:endParaRPr lang="en-US"/>
        </a:p>
      </dgm:t>
    </dgm:pt>
    <dgm:pt modelId="{4F447013-DD25-4CDF-9382-C86E962A3FCD}" type="parTrans" cxnId="{DF9C56B0-3B30-4E19-8091-4815B105F3B8}">
      <dgm:prSet/>
      <dgm:spPr/>
      <dgm:t>
        <a:bodyPr/>
        <a:lstStyle/>
        <a:p>
          <a:endParaRPr lang="en-US"/>
        </a:p>
      </dgm:t>
    </dgm:pt>
    <dgm:pt modelId="{6308CD89-3980-414E-8446-92F9929118C5}" type="sibTrans" cxnId="{DF9C56B0-3B30-4E19-8091-4815B105F3B8}">
      <dgm:prSet/>
      <dgm:spPr/>
      <dgm:t>
        <a:bodyPr/>
        <a:lstStyle/>
        <a:p>
          <a:endParaRPr lang="en-US"/>
        </a:p>
      </dgm:t>
    </dgm:pt>
    <dgm:pt modelId="{468932F4-E5F0-4F74-AE0E-578FC39244EA}">
      <dgm:prSet/>
      <dgm:spPr/>
      <dgm:t>
        <a:bodyPr/>
        <a:lstStyle/>
        <a:p>
          <a:r>
            <a:rPr lang="en-US"/>
            <a:t>No. Black or khaki colored jeans are not allowed. No denim of any color is allowed. Corduroy slacks are allowed as long as they meet the other guidelines (such as no insignias, logos, words, pictures – other than small labels – and no “cargo” pockets) </a:t>
          </a:r>
        </a:p>
      </dgm:t>
    </dgm:pt>
    <dgm:pt modelId="{5706F786-32F2-4555-89C3-3E6615B38FE1}" type="parTrans" cxnId="{0A9DE5EF-A0B3-472F-BA73-CC1C807C2108}">
      <dgm:prSet/>
      <dgm:spPr/>
      <dgm:t>
        <a:bodyPr/>
        <a:lstStyle/>
        <a:p>
          <a:endParaRPr lang="en-US"/>
        </a:p>
      </dgm:t>
    </dgm:pt>
    <dgm:pt modelId="{52CF728E-94D2-42BE-8BBE-B0CAA9A630C8}" type="sibTrans" cxnId="{0A9DE5EF-A0B3-472F-BA73-CC1C807C2108}">
      <dgm:prSet/>
      <dgm:spPr/>
      <dgm:t>
        <a:bodyPr/>
        <a:lstStyle/>
        <a:p>
          <a:endParaRPr lang="en-US"/>
        </a:p>
      </dgm:t>
    </dgm:pt>
    <dgm:pt modelId="{6FEBF78E-745D-42BC-840A-75717C4993FF}">
      <dgm:prSet/>
      <dgm:spPr/>
      <dgm:t>
        <a:bodyPr/>
        <a:lstStyle/>
        <a:p>
          <a:r>
            <a:rPr lang="en-US" b="1"/>
            <a:t>Do Pre-K students have to wear the school uniform?</a:t>
          </a:r>
          <a:endParaRPr lang="en-US"/>
        </a:p>
      </dgm:t>
    </dgm:pt>
    <dgm:pt modelId="{85BBF23A-D18A-43FC-A80A-9280148A606B}" type="parTrans" cxnId="{D29FA101-42E2-4871-BE55-69E840811917}">
      <dgm:prSet/>
      <dgm:spPr/>
      <dgm:t>
        <a:bodyPr/>
        <a:lstStyle/>
        <a:p>
          <a:endParaRPr lang="en-US"/>
        </a:p>
      </dgm:t>
    </dgm:pt>
    <dgm:pt modelId="{5EB12B1F-CB01-4547-8DA0-C7F5DBCA6C24}" type="sibTrans" cxnId="{D29FA101-42E2-4871-BE55-69E840811917}">
      <dgm:prSet/>
      <dgm:spPr/>
      <dgm:t>
        <a:bodyPr/>
        <a:lstStyle/>
        <a:p>
          <a:endParaRPr lang="en-US"/>
        </a:p>
      </dgm:t>
    </dgm:pt>
    <dgm:pt modelId="{365D5AA7-2581-496E-AFC6-5A3D41B8CED3}">
      <dgm:prSet/>
      <dgm:spPr/>
      <dgm:t>
        <a:bodyPr/>
        <a:lstStyle/>
        <a:p>
          <a:r>
            <a:rPr lang="en-US"/>
            <a:t>No. Pre-K students will not be required to wear the uniform.</a:t>
          </a:r>
        </a:p>
      </dgm:t>
    </dgm:pt>
    <dgm:pt modelId="{1A21BE80-7C72-4D34-81E5-8F6898C108A9}" type="parTrans" cxnId="{CC1D62D5-8674-45E7-ACE5-610C7B5E3EF4}">
      <dgm:prSet/>
      <dgm:spPr/>
      <dgm:t>
        <a:bodyPr/>
        <a:lstStyle/>
        <a:p>
          <a:endParaRPr lang="en-US"/>
        </a:p>
      </dgm:t>
    </dgm:pt>
    <dgm:pt modelId="{3D6E2FDC-4371-4F69-A3F9-BCB458B5F8BE}" type="sibTrans" cxnId="{CC1D62D5-8674-45E7-ACE5-610C7B5E3EF4}">
      <dgm:prSet/>
      <dgm:spPr/>
      <dgm:t>
        <a:bodyPr/>
        <a:lstStyle/>
        <a:p>
          <a:endParaRPr lang="en-US"/>
        </a:p>
      </dgm:t>
    </dgm:pt>
    <dgm:pt modelId="{2C4CB6F7-CDAA-4005-82F1-6A4F5B30A9F9}" type="pres">
      <dgm:prSet presAssocID="{C1A4AC03-F3FB-4565-BBDC-0D439CDFC314}" presName="linear" presStyleCnt="0">
        <dgm:presLayoutVars>
          <dgm:animLvl val="lvl"/>
          <dgm:resizeHandles val="exact"/>
        </dgm:presLayoutVars>
      </dgm:prSet>
      <dgm:spPr/>
    </dgm:pt>
    <dgm:pt modelId="{42EE9EEA-5A1C-427C-896C-D914E942BEF4}" type="pres">
      <dgm:prSet presAssocID="{59AF6A23-981E-45BE-97B9-C288419CE904}" presName="parentText" presStyleLbl="node1" presStyleIdx="0" presStyleCnt="2">
        <dgm:presLayoutVars>
          <dgm:chMax val="0"/>
          <dgm:bulletEnabled val="1"/>
        </dgm:presLayoutVars>
      </dgm:prSet>
      <dgm:spPr/>
    </dgm:pt>
    <dgm:pt modelId="{9C649C65-9D1E-43F8-BB0D-991DF2E68623}" type="pres">
      <dgm:prSet presAssocID="{59AF6A23-981E-45BE-97B9-C288419CE904}" presName="childText" presStyleLbl="revTx" presStyleIdx="0" presStyleCnt="2">
        <dgm:presLayoutVars>
          <dgm:bulletEnabled val="1"/>
        </dgm:presLayoutVars>
      </dgm:prSet>
      <dgm:spPr/>
    </dgm:pt>
    <dgm:pt modelId="{AB0A65C3-33DE-4607-B9A1-0A01EDFE01D5}" type="pres">
      <dgm:prSet presAssocID="{6FEBF78E-745D-42BC-840A-75717C4993FF}" presName="parentText" presStyleLbl="node1" presStyleIdx="1" presStyleCnt="2">
        <dgm:presLayoutVars>
          <dgm:chMax val="0"/>
          <dgm:bulletEnabled val="1"/>
        </dgm:presLayoutVars>
      </dgm:prSet>
      <dgm:spPr/>
    </dgm:pt>
    <dgm:pt modelId="{B04DFDE1-5D91-42A2-B00A-2824EE345452}" type="pres">
      <dgm:prSet presAssocID="{6FEBF78E-745D-42BC-840A-75717C4993FF}" presName="childText" presStyleLbl="revTx" presStyleIdx="1" presStyleCnt="2">
        <dgm:presLayoutVars>
          <dgm:bulletEnabled val="1"/>
        </dgm:presLayoutVars>
      </dgm:prSet>
      <dgm:spPr/>
    </dgm:pt>
  </dgm:ptLst>
  <dgm:cxnLst>
    <dgm:cxn modelId="{D29FA101-42E2-4871-BE55-69E840811917}" srcId="{C1A4AC03-F3FB-4565-BBDC-0D439CDFC314}" destId="{6FEBF78E-745D-42BC-840A-75717C4993FF}" srcOrd="1" destOrd="0" parTransId="{85BBF23A-D18A-43FC-A80A-9280148A606B}" sibTransId="{5EB12B1F-CB01-4547-8DA0-C7F5DBCA6C24}"/>
    <dgm:cxn modelId="{E91F5706-695D-40A8-9F3F-8BFDFE897613}" type="presOf" srcId="{468932F4-E5F0-4F74-AE0E-578FC39244EA}" destId="{9C649C65-9D1E-43F8-BB0D-991DF2E68623}" srcOrd="0" destOrd="0" presId="urn:microsoft.com/office/officeart/2005/8/layout/vList2"/>
    <dgm:cxn modelId="{50E45D5C-0B62-4822-AF17-E1DABDBA424C}" type="presOf" srcId="{365D5AA7-2581-496E-AFC6-5A3D41B8CED3}" destId="{B04DFDE1-5D91-42A2-B00A-2824EE345452}" srcOrd="0" destOrd="0" presId="urn:microsoft.com/office/officeart/2005/8/layout/vList2"/>
    <dgm:cxn modelId="{FC326571-E884-424F-BA9A-4DBA71DF45A6}" type="presOf" srcId="{6FEBF78E-745D-42BC-840A-75717C4993FF}" destId="{AB0A65C3-33DE-4607-B9A1-0A01EDFE01D5}" srcOrd="0" destOrd="0" presId="urn:microsoft.com/office/officeart/2005/8/layout/vList2"/>
    <dgm:cxn modelId="{DF9C56B0-3B30-4E19-8091-4815B105F3B8}" srcId="{C1A4AC03-F3FB-4565-BBDC-0D439CDFC314}" destId="{59AF6A23-981E-45BE-97B9-C288419CE904}" srcOrd="0" destOrd="0" parTransId="{4F447013-DD25-4CDF-9382-C86E962A3FCD}" sibTransId="{6308CD89-3980-414E-8446-92F9929118C5}"/>
    <dgm:cxn modelId="{C97244C4-110E-49DB-9742-75F22DE782E6}" type="presOf" srcId="{C1A4AC03-F3FB-4565-BBDC-0D439CDFC314}" destId="{2C4CB6F7-CDAA-4005-82F1-6A4F5B30A9F9}" srcOrd="0" destOrd="0" presId="urn:microsoft.com/office/officeart/2005/8/layout/vList2"/>
    <dgm:cxn modelId="{CC1D62D5-8674-45E7-ACE5-610C7B5E3EF4}" srcId="{6FEBF78E-745D-42BC-840A-75717C4993FF}" destId="{365D5AA7-2581-496E-AFC6-5A3D41B8CED3}" srcOrd="0" destOrd="0" parTransId="{1A21BE80-7C72-4D34-81E5-8F6898C108A9}" sibTransId="{3D6E2FDC-4371-4F69-A3F9-BCB458B5F8BE}"/>
    <dgm:cxn modelId="{0A9DE5EF-A0B3-472F-BA73-CC1C807C2108}" srcId="{59AF6A23-981E-45BE-97B9-C288419CE904}" destId="{468932F4-E5F0-4F74-AE0E-578FC39244EA}" srcOrd="0" destOrd="0" parTransId="{5706F786-32F2-4555-89C3-3E6615B38FE1}" sibTransId="{52CF728E-94D2-42BE-8BBE-B0CAA9A630C8}"/>
    <dgm:cxn modelId="{EA477AFA-69E9-4817-8CDF-03C3D96851D5}" type="presOf" srcId="{59AF6A23-981E-45BE-97B9-C288419CE904}" destId="{42EE9EEA-5A1C-427C-896C-D914E942BEF4}" srcOrd="0" destOrd="0" presId="urn:microsoft.com/office/officeart/2005/8/layout/vList2"/>
    <dgm:cxn modelId="{837ED1CD-26F4-45C2-9B11-C5244A4EAC5B}" type="presParOf" srcId="{2C4CB6F7-CDAA-4005-82F1-6A4F5B30A9F9}" destId="{42EE9EEA-5A1C-427C-896C-D914E942BEF4}" srcOrd="0" destOrd="0" presId="urn:microsoft.com/office/officeart/2005/8/layout/vList2"/>
    <dgm:cxn modelId="{831BE4F6-42FC-4C64-88BA-D9DDABC66F44}" type="presParOf" srcId="{2C4CB6F7-CDAA-4005-82F1-6A4F5B30A9F9}" destId="{9C649C65-9D1E-43F8-BB0D-991DF2E68623}" srcOrd="1" destOrd="0" presId="urn:microsoft.com/office/officeart/2005/8/layout/vList2"/>
    <dgm:cxn modelId="{F4517D3D-30C8-405A-BD83-386D084D64EF}" type="presParOf" srcId="{2C4CB6F7-CDAA-4005-82F1-6A4F5B30A9F9}" destId="{AB0A65C3-33DE-4607-B9A1-0A01EDFE01D5}" srcOrd="2" destOrd="0" presId="urn:microsoft.com/office/officeart/2005/8/layout/vList2"/>
    <dgm:cxn modelId="{2CE9C368-1198-4130-860C-59284C0757E0}" type="presParOf" srcId="{2C4CB6F7-CDAA-4005-82F1-6A4F5B30A9F9}" destId="{B04DFDE1-5D91-42A2-B00A-2824EE34545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6D9A0-5EB7-4773-9782-39F4CC79354E}">
      <dsp:nvSpPr>
        <dsp:cNvPr id="0" name=""/>
        <dsp:cNvSpPr/>
      </dsp:nvSpPr>
      <dsp:spPr>
        <a:xfrm>
          <a:off x="62939" y="938"/>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Schools with uniforms have better educational results.</a:t>
          </a:r>
        </a:p>
      </dsp:txBody>
      <dsp:txXfrm>
        <a:off x="62939" y="938"/>
        <a:ext cx="2058647" cy="1235188"/>
      </dsp:txXfrm>
    </dsp:sp>
    <dsp:sp modelId="{28E13F66-4D3E-476E-846B-32507890A311}">
      <dsp:nvSpPr>
        <dsp:cNvPr id="0" name=""/>
        <dsp:cNvSpPr/>
      </dsp:nvSpPr>
      <dsp:spPr>
        <a:xfrm>
          <a:off x="2327452" y="938"/>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You will not have to worry about what your child will wear on a school day. </a:t>
          </a:r>
        </a:p>
      </dsp:txBody>
      <dsp:txXfrm>
        <a:off x="2327452" y="938"/>
        <a:ext cx="2058647" cy="1235188"/>
      </dsp:txXfrm>
    </dsp:sp>
    <dsp:sp modelId="{FA28EC83-05AE-447D-9BC6-3C4BD31606C4}">
      <dsp:nvSpPr>
        <dsp:cNvPr id="0" name=""/>
        <dsp:cNvSpPr/>
      </dsp:nvSpPr>
      <dsp:spPr>
        <a:xfrm>
          <a:off x="4591964" y="938"/>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School uniforms are inexpensive and cheaper than everyday dress.  </a:t>
          </a:r>
        </a:p>
      </dsp:txBody>
      <dsp:txXfrm>
        <a:off x="4591964" y="938"/>
        <a:ext cx="2058647" cy="1235188"/>
      </dsp:txXfrm>
    </dsp:sp>
    <dsp:sp modelId="{DFB8497C-DE5B-4D13-B7E2-603FD997935A}">
      <dsp:nvSpPr>
        <dsp:cNvPr id="0" name=""/>
        <dsp:cNvSpPr/>
      </dsp:nvSpPr>
      <dsp:spPr>
        <a:xfrm>
          <a:off x="62939" y="1441991"/>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Uniform are usually practical and comfortable for students to wear. </a:t>
          </a:r>
        </a:p>
      </dsp:txBody>
      <dsp:txXfrm>
        <a:off x="62939" y="1441991"/>
        <a:ext cx="2058647" cy="1235188"/>
      </dsp:txXfrm>
    </dsp:sp>
    <dsp:sp modelId="{CFCB2262-76FE-4EBD-A771-E970E2A5AD75}">
      <dsp:nvSpPr>
        <dsp:cNvPr id="0" name=""/>
        <dsp:cNvSpPr/>
      </dsp:nvSpPr>
      <dsp:spPr>
        <a:xfrm>
          <a:off x="2327452" y="1441991"/>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Uniforms can be handed down to other children in the family or donated to a child in need. </a:t>
          </a:r>
        </a:p>
      </dsp:txBody>
      <dsp:txXfrm>
        <a:off x="2327452" y="1441991"/>
        <a:ext cx="2058647" cy="1235188"/>
      </dsp:txXfrm>
    </dsp:sp>
    <dsp:sp modelId="{F737F44F-91E9-4993-86EB-F81FD32E47CF}">
      <dsp:nvSpPr>
        <dsp:cNvPr id="0" name=""/>
        <dsp:cNvSpPr/>
      </dsp:nvSpPr>
      <dsp:spPr>
        <a:xfrm>
          <a:off x="4591964" y="1441991"/>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With a uniform you don't need many casual clothes. </a:t>
          </a:r>
        </a:p>
      </dsp:txBody>
      <dsp:txXfrm>
        <a:off x="4591964" y="1441991"/>
        <a:ext cx="2058647" cy="1235188"/>
      </dsp:txXfrm>
    </dsp:sp>
    <dsp:sp modelId="{FEBF5D3E-54E2-492F-9BB3-94D8E2EE24AA}">
      <dsp:nvSpPr>
        <dsp:cNvPr id="0" name=""/>
        <dsp:cNvSpPr/>
      </dsp:nvSpPr>
      <dsp:spPr>
        <a:xfrm>
          <a:off x="1195195" y="2883045"/>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Bridges socio-economic differences between children.</a:t>
          </a:r>
        </a:p>
      </dsp:txBody>
      <dsp:txXfrm>
        <a:off x="1195195" y="2883045"/>
        <a:ext cx="2058647" cy="1235188"/>
      </dsp:txXfrm>
    </dsp:sp>
    <dsp:sp modelId="{68647B25-87DB-475F-8D73-80056302630B}">
      <dsp:nvSpPr>
        <dsp:cNvPr id="0" name=""/>
        <dsp:cNvSpPr/>
      </dsp:nvSpPr>
      <dsp:spPr>
        <a:xfrm>
          <a:off x="3459708" y="2883045"/>
          <a:ext cx="2058647" cy="12351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Wearing a uniform helps to prepare students for the world of work, where uniforms are often worn. </a:t>
          </a:r>
        </a:p>
      </dsp:txBody>
      <dsp:txXfrm>
        <a:off x="3459708" y="2883045"/>
        <a:ext cx="2058647" cy="1235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E9EEA-5A1C-427C-896C-D914E942BEF4}">
      <dsp:nvSpPr>
        <dsp:cNvPr id="0" name=""/>
        <dsp:cNvSpPr/>
      </dsp:nvSpPr>
      <dsp:spPr>
        <a:xfrm>
          <a:off x="0" y="167949"/>
          <a:ext cx="709189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Are black or khaki colored jeans be allowed? What about corduroy slacks?</a:t>
          </a:r>
          <a:endParaRPr lang="en-US" sz="2400" kern="1200"/>
        </a:p>
      </dsp:txBody>
      <dsp:txXfrm>
        <a:off x="46606" y="214555"/>
        <a:ext cx="6998678" cy="861507"/>
      </dsp:txXfrm>
    </dsp:sp>
    <dsp:sp modelId="{9C649C65-9D1E-43F8-BB0D-991DF2E68623}">
      <dsp:nvSpPr>
        <dsp:cNvPr id="0" name=""/>
        <dsp:cNvSpPr/>
      </dsp:nvSpPr>
      <dsp:spPr>
        <a:xfrm>
          <a:off x="0" y="1122669"/>
          <a:ext cx="7091890"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16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No. Black or khaki colored jeans are not allowed. No denim of any color is allowed. Corduroy slacks are allowed as long as they meet the other guidelines (such as no insignias, logos, words, pictures – other than small labels – and no “cargo” pockets) </a:t>
          </a:r>
        </a:p>
      </dsp:txBody>
      <dsp:txXfrm>
        <a:off x="0" y="1122669"/>
        <a:ext cx="7091890" cy="1142640"/>
      </dsp:txXfrm>
    </dsp:sp>
    <dsp:sp modelId="{AB0A65C3-33DE-4607-B9A1-0A01EDFE01D5}">
      <dsp:nvSpPr>
        <dsp:cNvPr id="0" name=""/>
        <dsp:cNvSpPr/>
      </dsp:nvSpPr>
      <dsp:spPr>
        <a:xfrm>
          <a:off x="0" y="2265309"/>
          <a:ext cx="7091890" cy="954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Do Pre-K students have to wear the school uniform?</a:t>
          </a:r>
          <a:endParaRPr lang="en-US" sz="2400" kern="1200"/>
        </a:p>
      </dsp:txBody>
      <dsp:txXfrm>
        <a:off x="46606" y="2311915"/>
        <a:ext cx="6998678" cy="861507"/>
      </dsp:txXfrm>
    </dsp:sp>
    <dsp:sp modelId="{B04DFDE1-5D91-42A2-B00A-2824EE345452}">
      <dsp:nvSpPr>
        <dsp:cNvPr id="0" name=""/>
        <dsp:cNvSpPr/>
      </dsp:nvSpPr>
      <dsp:spPr>
        <a:xfrm>
          <a:off x="0" y="3220029"/>
          <a:ext cx="709189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16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No. Pre-K students will not be required to wear the uniform.</a:t>
          </a:r>
        </a:p>
      </dsp:txBody>
      <dsp:txXfrm>
        <a:off x="0" y="3220029"/>
        <a:ext cx="7091890" cy="3974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C7896-0083-4A6B-A273-C13C3FF8E06A}" type="datetimeFigureOut">
              <a:rPr lang="en-US" smtClean="0"/>
              <a:t>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89B2F-DC82-4CA7-B1E7-0EF7C7D5B971}" type="slidenum">
              <a:rPr lang="en-US" smtClean="0"/>
              <a:t>‹#›</a:t>
            </a:fld>
            <a:endParaRPr lang="en-US"/>
          </a:p>
        </p:txBody>
      </p:sp>
    </p:spTree>
    <p:extLst>
      <p:ext uri="{BB962C8B-B14F-4D97-AF65-F5344CB8AC3E}">
        <p14:creationId xmlns:p14="http://schemas.microsoft.com/office/powerpoint/2010/main" val="403118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22BAEC3-8C64-4F08-B950-E59EBE2DA1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2F01745-D6CC-4A01-854E-90B74D79F3A8}" type="slidenum">
              <a:rPr lang="en-US" altLang="en-US" sz="1200"/>
              <a:pPr eaLnBrk="1" hangingPunct="1"/>
              <a:t>11</a:t>
            </a:fld>
            <a:endParaRPr lang="en-US" altLang="en-US" sz="1200"/>
          </a:p>
        </p:txBody>
      </p:sp>
      <p:sp>
        <p:nvSpPr>
          <p:cNvPr id="58371" name="Rectangle 2">
            <a:extLst>
              <a:ext uri="{FF2B5EF4-FFF2-40B4-BE49-F238E27FC236}">
                <a16:creationId xmlns:a16="http://schemas.microsoft.com/office/drawing/2014/main" id="{6B01C539-5BDA-472D-83AA-4EF9D6D53E65}"/>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84ADD9DE-CA52-4EE2-A3D7-7FBEA741CD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2E412C8-9F1E-4197-90BD-C90EE35CE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B65E2B9-3CF2-4874-87FA-A6AE8760BB6D}" type="slidenum">
              <a:rPr lang="en-US" altLang="en-US" sz="1200"/>
              <a:pPr eaLnBrk="1" hangingPunct="1"/>
              <a:t>20</a:t>
            </a:fld>
            <a:endParaRPr lang="en-US" altLang="en-US" sz="1200"/>
          </a:p>
        </p:txBody>
      </p:sp>
      <p:sp>
        <p:nvSpPr>
          <p:cNvPr id="82947" name="Rectangle 2">
            <a:extLst>
              <a:ext uri="{FF2B5EF4-FFF2-40B4-BE49-F238E27FC236}">
                <a16:creationId xmlns:a16="http://schemas.microsoft.com/office/drawing/2014/main" id="{C1454FF0-29F9-451E-AA70-80937763D7B9}"/>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275BB5DE-3203-4479-A71B-03589D3F25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531F609-E5F6-4FDB-8660-4B9637DD1A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C0BBD8F-7C82-4BA4-B953-D1E31A98BE92}" type="slidenum">
              <a:rPr lang="en-US" altLang="en-US" sz="1200"/>
              <a:pPr eaLnBrk="1" hangingPunct="1"/>
              <a:t>21</a:t>
            </a:fld>
            <a:endParaRPr lang="en-US" altLang="en-US" sz="1200"/>
          </a:p>
        </p:txBody>
      </p:sp>
      <p:sp>
        <p:nvSpPr>
          <p:cNvPr id="79875" name="Rectangle 2">
            <a:extLst>
              <a:ext uri="{FF2B5EF4-FFF2-40B4-BE49-F238E27FC236}">
                <a16:creationId xmlns:a16="http://schemas.microsoft.com/office/drawing/2014/main" id="{FECD4D6A-6C25-48AD-8CC7-A5F6A8DD63C9}"/>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CD0202B-30E7-4A08-A5E8-3FD7F77418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531F609-E5F6-4FDB-8660-4B9637DD1A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C0BBD8F-7C82-4BA4-B953-D1E31A98BE92}" type="slidenum">
              <a:rPr lang="en-US" altLang="en-US" sz="1200"/>
              <a:pPr eaLnBrk="1" hangingPunct="1"/>
              <a:t>22</a:t>
            </a:fld>
            <a:endParaRPr lang="en-US" altLang="en-US" sz="1200"/>
          </a:p>
        </p:txBody>
      </p:sp>
      <p:sp>
        <p:nvSpPr>
          <p:cNvPr id="79875" name="Rectangle 2">
            <a:extLst>
              <a:ext uri="{FF2B5EF4-FFF2-40B4-BE49-F238E27FC236}">
                <a16:creationId xmlns:a16="http://schemas.microsoft.com/office/drawing/2014/main" id="{FECD4D6A-6C25-48AD-8CC7-A5F6A8DD63C9}"/>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CCD0202B-30E7-4A08-A5E8-3FD7F77418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6943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9143721-880F-47E2-9CA2-577CE7E38E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F157C8F-9ABD-40A7-81E8-55E4B1575C14}" type="slidenum">
              <a:rPr lang="en-US" altLang="en-US" sz="1200"/>
              <a:pPr eaLnBrk="1" hangingPunct="1"/>
              <a:t>12</a:t>
            </a:fld>
            <a:endParaRPr lang="en-US" altLang="en-US" sz="1200"/>
          </a:p>
        </p:txBody>
      </p:sp>
      <p:sp>
        <p:nvSpPr>
          <p:cNvPr id="59395" name="Rectangle 2">
            <a:extLst>
              <a:ext uri="{FF2B5EF4-FFF2-40B4-BE49-F238E27FC236}">
                <a16:creationId xmlns:a16="http://schemas.microsoft.com/office/drawing/2014/main" id="{093AE1D7-2CF6-4496-A6A4-C7AA516778B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BFFEDF34-3A6B-406B-B809-B5E1E8DEB9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BA69B38-A899-42B8-AFD9-7BB002C8E1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3F10FA2-0FE2-4C6F-BB27-AF5C2CA677E7}" type="slidenum">
              <a:rPr lang="en-US" altLang="en-US" sz="1200"/>
              <a:pPr eaLnBrk="1" hangingPunct="1"/>
              <a:t>13</a:t>
            </a:fld>
            <a:endParaRPr lang="en-US" altLang="en-US" sz="1200"/>
          </a:p>
        </p:txBody>
      </p:sp>
      <p:sp>
        <p:nvSpPr>
          <p:cNvPr id="60419" name="Rectangle 2">
            <a:extLst>
              <a:ext uri="{FF2B5EF4-FFF2-40B4-BE49-F238E27FC236}">
                <a16:creationId xmlns:a16="http://schemas.microsoft.com/office/drawing/2014/main" id="{812ED4F9-DD65-4BEE-9994-08DDB360220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3407A983-4283-4A56-A3A0-FCB4CF4332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C7BD933-9CE8-4C5C-AC2D-D08E024CB0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DDD3122-FF13-4C00-A135-38EC2DFF0F0A}" type="slidenum">
              <a:rPr lang="en-US" altLang="en-US" sz="1200"/>
              <a:pPr eaLnBrk="1" hangingPunct="1"/>
              <a:t>14</a:t>
            </a:fld>
            <a:endParaRPr lang="en-US" altLang="en-US" sz="1200"/>
          </a:p>
        </p:txBody>
      </p:sp>
      <p:sp>
        <p:nvSpPr>
          <p:cNvPr id="66563" name="Rectangle 2">
            <a:extLst>
              <a:ext uri="{FF2B5EF4-FFF2-40B4-BE49-F238E27FC236}">
                <a16:creationId xmlns:a16="http://schemas.microsoft.com/office/drawing/2014/main" id="{031D965A-4D1E-4159-BAEA-61B8936D4FE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6C3E5FA6-13B9-441E-93CA-9ABA0D0289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FB542DF-F823-48DD-AE20-D0F3094D9A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B1BDC00-7F80-49D7-B9B6-45B94EE40724}" type="slidenum">
              <a:rPr lang="en-US" altLang="en-US" sz="1200"/>
              <a:pPr eaLnBrk="1" hangingPunct="1"/>
              <a:t>15</a:t>
            </a:fld>
            <a:endParaRPr lang="en-US" altLang="en-US" sz="1200"/>
          </a:p>
        </p:txBody>
      </p:sp>
      <p:sp>
        <p:nvSpPr>
          <p:cNvPr id="67587" name="Rectangle 2">
            <a:extLst>
              <a:ext uri="{FF2B5EF4-FFF2-40B4-BE49-F238E27FC236}">
                <a16:creationId xmlns:a16="http://schemas.microsoft.com/office/drawing/2014/main" id="{DF4BCEE7-3307-4194-A9DA-5E570342B8BB}"/>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E1F35E3B-EE89-4EE9-98D7-71508EC466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907A249-58FD-405F-A93D-23EBA13F07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B49BC84-6A13-45C8-8846-3CB2279F5EE1}" type="slidenum">
              <a:rPr lang="en-US" altLang="en-US" sz="1200"/>
              <a:pPr eaLnBrk="1" hangingPunct="1"/>
              <a:t>16</a:t>
            </a:fld>
            <a:endParaRPr lang="en-US" altLang="en-US" sz="1200"/>
          </a:p>
        </p:txBody>
      </p:sp>
      <p:sp>
        <p:nvSpPr>
          <p:cNvPr id="68611" name="Rectangle 2">
            <a:extLst>
              <a:ext uri="{FF2B5EF4-FFF2-40B4-BE49-F238E27FC236}">
                <a16:creationId xmlns:a16="http://schemas.microsoft.com/office/drawing/2014/main" id="{E102C514-8CA9-4545-B4FD-3EB0AA83D5FE}"/>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A1AD82D8-8B83-4FF2-9C52-D10D60E1B4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D9765971-7C85-4314-BEAB-374A469A06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DFAFF1E-BAF6-4B2D-9686-CF9BE4CC55CC}" type="slidenum">
              <a:rPr lang="en-US" altLang="en-US" sz="1200"/>
              <a:pPr eaLnBrk="1" hangingPunct="1"/>
              <a:t>17</a:t>
            </a:fld>
            <a:endParaRPr lang="en-US" altLang="en-US" sz="1200"/>
          </a:p>
        </p:txBody>
      </p:sp>
      <p:sp>
        <p:nvSpPr>
          <p:cNvPr id="74755" name="Rectangle 2">
            <a:extLst>
              <a:ext uri="{FF2B5EF4-FFF2-40B4-BE49-F238E27FC236}">
                <a16:creationId xmlns:a16="http://schemas.microsoft.com/office/drawing/2014/main" id="{1B820530-4C99-4989-AA86-FB57F47CA325}"/>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92ADA7BC-D6B6-4987-8374-C9AE7D5C8A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08B5FE6-2DFA-449C-A3DC-8B920BB147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C5DEB91-BBD7-48C1-83BA-5933C69D9660}" type="slidenum">
              <a:rPr lang="en-US" altLang="en-US" sz="1200"/>
              <a:pPr eaLnBrk="1" hangingPunct="1"/>
              <a:t>18</a:t>
            </a:fld>
            <a:endParaRPr lang="en-US" altLang="en-US" sz="1200"/>
          </a:p>
        </p:txBody>
      </p:sp>
      <p:sp>
        <p:nvSpPr>
          <p:cNvPr id="69635" name="Rectangle 2">
            <a:extLst>
              <a:ext uri="{FF2B5EF4-FFF2-40B4-BE49-F238E27FC236}">
                <a16:creationId xmlns:a16="http://schemas.microsoft.com/office/drawing/2014/main" id="{2AEFD1A3-5167-4411-AFD8-0E7531DAEE54}"/>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EB044D4F-5F2D-44C1-A51B-99DC623546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46134FA-70DC-4896-ADF8-E2ECAA4586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sz="2400">
                <a:solidFill>
                  <a:schemeClr val="tx1"/>
                </a:solidFill>
                <a:latin typeface="Arial" panose="020B0604020202020204" pitchFamily="34" charset="0"/>
              </a:defRPr>
            </a:lvl1pPr>
            <a:lvl2pPr marL="742950" indent="-285750" defTabSz="936625" eaLnBrk="0" hangingPunct="0">
              <a:defRPr sz="2400">
                <a:solidFill>
                  <a:schemeClr val="tx1"/>
                </a:solidFill>
                <a:latin typeface="Arial" panose="020B0604020202020204" pitchFamily="34" charset="0"/>
              </a:defRPr>
            </a:lvl2pPr>
            <a:lvl3pPr marL="1143000" indent="-228600" defTabSz="936625" eaLnBrk="0" hangingPunct="0">
              <a:defRPr sz="2400">
                <a:solidFill>
                  <a:schemeClr val="tx1"/>
                </a:solidFill>
                <a:latin typeface="Arial" panose="020B0604020202020204" pitchFamily="34" charset="0"/>
              </a:defRPr>
            </a:lvl3pPr>
            <a:lvl4pPr marL="1600200" indent="-228600" defTabSz="936625" eaLnBrk="0" hangingPunct="0">
              <a:defRPr sz="2400">
                <a:solidFill>
                  <a:schemeClr val="tx1"/>
                </a:solidFill>
                <a:latin typeface="Arial" panose="020B0604020202020204" pitchFamily="34" charset="0"/>
              </a:defRPr>
            </a:lvl4pPr>
            <a:lvl5pPr marL="2057400" indent="-228600" defTabSz="936625" eaLnBrk="0" hangingPunct="0">
              <a:defRPr sz="24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992EAF1-5B56-4443-A729-8DA90F8CEE1A}" type="slidenum">
              <a:rPr lang="en-US" altLang="en-US" sz="1200"/>
              <a:pPr eaLnBrk="1" hangingPunct="1"/>
              <a:t>19</a:t>
            </a:fld>
            <a:endParaRPr lang="en-US" altLang="en-US" sz="1200"/>
          </a:p>
        </p:txBody>
      </p:sp>
      <p:sp>
        <p:nvSpPr>
          <p:cNvPr id="70659" name="Rectangle 2">
            <a:extLst>
              <a:ext uri="{FF2B5EF4-FFF2-40B4-BE49-F238E27FC236}">
                <a16:creationId xmlns:a16="http://schemas.microsoft.com/office/drawing/2014/main" id="{F5ADCDF8-D1B0-4484-AE07-146518177739}"/>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CF6D6260-0F68-4FAE-B98A-BCC73E5910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FCD8-D9AF-410F-99AB-762E432D02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31DF14-7ABD-4258-8970-014197006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48C83B-39A7-4760-B2B7-147F4579AA72}"/>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5" name="Footer Placeholder 4">
            <a:extLst>
              <a:ext uri="{FF2B5EF4-FFF2-40B4-BE49-F238E27FC236}">
                <a16:creationId xmlns:a16="http://schemas.microsoft.com/office/drawing/2014/main" id="{635D47E1-B3C8-4A8E-BADD-1895EF8DF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55FC8D-CA8C-4C96-A41C-BBA27698DE45}"/>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1180515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3E98-C694-4BC3-9C34-909CA6D295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686985-0FDF-483C-BDCA-EFD4523C1F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47A68-6E19-4A78-9A19-A73A4504F08A}"/>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5" name="Footer Placeholder 4">
            <a:extLst>
              <a:ext uri="{FF2B5EF4-FFF2-40B4-BE49-F238E27FC236}">
                <a16:creationId xmlns:a16="http://schemas.microsoft.com/office/drawing/2014/main" id="{E28D88F6-0B7F-4526-A80F-EE3BF6589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96450-CCEA-45F0-9D40-42E4161BAC8E}"/>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329160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4EBC37-7E44-407B-B673-DA2DA407AF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F16AE7-A0D9-4FEA-91F7-E09E7BD7AA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88BAE-9E60-406F-BDAD-A8452B7B08DC}"/>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5" name="Footer Placeholder 4">
            <a:extLst>
              <a:ext uri="{FF2B5EF4-FFF2-40B4-BE49-F238E27FC236}">
                <a16:creationId xmlns:a16="http://schemas.microsoft.com/office/drawing/2014/main" id="{5D2E6300-CBFA-44EA-AE3F-A18B4C44B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4388D-C169-4FA8-9D29-94F7CA4202E7}"/>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208860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76A6-19D5-46BD-823D-D429F588F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25B54-B9FE-4598-81DF-8F2A314BD0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9D041-7793-46D7-B28C-03A4EA0521F8}"/>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5" name="Footer Placeholder 4">
            <a:extLst>
              <a:ext uri="{FF2B5EF4-FFF2-40B4-BE49-F238E27FC236}">
                <a16:creationId xmlns:a16="http://schemas.microsoft.com/office/drawing/2014/main" id="{56C7C076-CF65-41F9-874C-688F70A17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E8A26-8776-4DD7-ADDF-E59E189A95F7}"/>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171170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A8EA-C65E-45DB-AF3E-CF619B61DB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EC2FE5-0708-4043-BE6B-01D991C855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E49CA8-6F2F-4421-AED3-D40DE2623D78}"/>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5" name="Footer Placeholder 4">
            <a:extLst>
              <a:ext uri="{FF2B5EF4-FFF2-40B4-BE49-F238E27FC236}">
                <a16:creationId xmlns:a16="http://schemas.microsoft.com/office/drawing/2014/main" id="{75848435-1386-4432-A966-26FA1D1F2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1C419-BC2B-4B49-9567-578F9F67D974}"/>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239059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34DC-7E4A-4F44-8831-07B05C788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D6DC47-0DB3-4831-801C-B230910E79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6DC011-2FDA-43A9-8399-FACDD3B3B1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0EE61C-5E9D-4FEE-BC2C-13728DF585BB}"/>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6" name="Footer Placeholder 5">
            <a:extLst>
              <a:ext uri="{FF2B5EF4-FFF2-40B4-BE49-F238E27FC236}">
                <a16:creationId xmlns:a16="http://schemas.microsoft.com/office/drawing/2014/main" id="{B83CA5A7-47FE-4A8D-BA5A-C5B252D67C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56CA6-05BB-43A9-B89B-B1C41BB7B990}"/>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150658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BE96-FD22-4BC8-BE9D-F7B278E45F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8C8267-CFB5-42D9-BB5C-E4E3379C7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729BBF-987F-4D19-9913-FAF60828F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53581F-A1B4-43B9-8E74-8434C7C31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1E57F-328A-4CC0-AA8D-6C0ACA9695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8C1E3-C6A9-40DA-ACCC-4DCFC819791E}"/>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8" name="Footer Placeholder 7">
            <a:extLst>
              <a:ext uri="{FF2B5EF4-FFF2-40B4-BE49-F238E27FC236}">
                <a16:creationId xmlns:a16="http://schemas.microsoft.com/office/drawing/2014/main" id="{335C22C7-DF94-4D8D-BFFD-45AE8A9C5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AC7521-2FB0-4386-8E22-4F846D2FABF5}"/>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364822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207A-16BF-4692-81AF-9D04ACFDC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5825FA-AE16-4132-8139-E5762742C5E2}"/>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4" name="Footer Placeholder 3">
            <a:extLst>
              <a:ext uri="{FF2B5EF4-FFF2-40B4-BE49-F238E27FC236}">
                <a16:creationId xmlns:a16="http://schemas.microsoft.com/office/drawing/2014/main" id="{E96C6C69-3F72-467B-A5E4-D220068217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A75960-2A91-4344-ADCA-ED8AD597DFD2}"/>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38100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14B3BA-8664-4376-A840-B20C9D7FCD87}"/>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3" name="Footer Placeholder 2">
            <a:extLst>
              <a:ext uri="{FF2B5EF4-FFF2-40B4-BE49-F238E27FC236}">
                <a16:creationId xmlns:a16="http://schemas.microsoft.com/office/drawing/2014/main" id="{F8174592-3B41-47E4-811D-81528011C0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0EA33-E31F-4171-B1D7-715935A8D3B2}"/>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811429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CA95-5092-45D2-B2B8-F1E18A656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01DFDE-B516-436F-AD9C-C76BB2047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8E5E2E-57DD-4119-B057-EDA46D6C2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57CEC-5C11-4831-90A6-0A508E28DCE5}"/>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6" name="Footer Placeholder 5">
            <a:extLst>
              <a:ext uri="{FF2B5EF4-FFF2-40B4-BE49-F238E27FC236}">
                <a16:creationId xmlns:a16="http://schemas.microsoft.com/office/drawing/2014/main" id="{E2369D86-3A1C-4615-8E28-D181E5CE6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A783E-FDD4-41AD-B797-E5466B1DB9EB}"/>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2652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7178-CF63-420A-9CB3-0DEC713A5C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49086C-C628-4696-88C4-8D9A9DEFD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C492AC-90DE-4484-B442-CEA48C922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6CFB9-BDEB-4FB4-9BDC-F01FA424A739}"/>
              </a:ext>
            </a:extLst>
          </p:cNvPr>
          <p:cNvSpPr>
            <a:spLocks noGrp="1"/>
          </p:cNvSpPr>
          <p:nvPr>
            <p:ph type="dt" sz="half" idx="10"/>
          </p:nvPr>
        </p:nvSpPr>
        <p:spPr/>
        <p:txBody>
          <a:bodyPr/>
          <a:lstStyle/>
          <a:p>
            <a:fld id="{9EFA08C8-8409-4557-ABEB-90D394972347}" type="datetimeFigureOut">
              <a:rPr lang="en-US" smtClean="0"/>
              <a:t>2/27/2022</a:t>
            </a:fld>
            <a:endParaRPr lang="en-US"/>
          </a:p>
        </p:txBody>
      </p:sp>
      <p:sp>
        <p:nvSpPr>
          <p:cNvPr id="6" name="Footer Placeholder 5">
            <a:extLst>
              <a:ext uri="{FF2B5EF4-FFF2-40B4-BE49-F238E27FC236}">
                <a16:creationId xmlns:a16="http://schemas.microsoft.com/office/drawing/2014/main" id="{57D1142C-BF6E-4642-8488-695461EC4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8C30ED-8934-4224-A29B-3B91012EF064}"/>
              </a:ext>
            </a:extLst>
          </p:cNvPr>
          <p:cNvSpPr>
            <a:spLocks noGrp="1"/>
          </p:cNvSpPr>
          <p:nvPr>
            <p:ph type="sldNum" sz="quarter" idx="12"/>
          </p:nvPr>
        </p:nvSpPr>
        <p:spPr/>
        <p:txBody>
          <a:bodyPr/>
          <a:lstStyle/>
          <a:p>
            <a:fld id="{39C9A314-6107-45F7-BBB9-736DCB96D845}" type="slidenum">
              <a:rPr lang="en-US" smtClean="0"/>
              <a:t>‹#›</a:t>
            </a:fld>
            <a:endParaRPr lang="en-US"/>
          </a:p>
        </p:txBody>
      </p:sp>
    </p:spTree>
    <p:extLst>
      <p:ext uri="{BB962C8B-B14F-4D97-AF65-F5344CB8AC3E}">
        <p14:creationId xmlns:p14="http://schemas.microsoft.com/office/powerpoint/2010/main" val="111839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F4F980-CFF9-439F-9280-5E02E3E24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228C27-FE52-4F1B-A444-9A10F1B7F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D08FB-0C67-480B-B626-BB053A6F0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A08C8-8409-4557-ABEB-90D394972347}" type="datetimeFigureOut">
              <a:rPr lang="en-US" smtClean="0"/>
              <a:t>2/27/2022</a:t>
            </a:fld>
            <a:endParaRPr lang="en-US"/>
          </a:p>
        </p:txBody>
      </p:sp>
      <p:sp>
        <p:nvSpPr>
          <p:cNvPr id="5" name="Footer Placeholder 4">
            <a:extLst>
              <a:ext uri="{FF2B5EF4-FFF2-40B4-BE49-F238E27FC236}">
                <a16:creationId xmlns:a16="http://schemas.microsoft.com/office/drawing/2014/main" id="{FA6E3F37-89B1-495E-BD6C-5A5F72D7E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040CB4-1CF6-4317-ABD2-80EE587CBF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9A314-6107-45F7-BBB9-736DCB96D845}" type="slidenum">
              <a:rPr lang="en-US" smtClean="0"/>
              <a:t>‹#›</a:t>
            </a:fld>
            <a:endParaRPr lang="en-US"/>
          </a:p>
        </p:txBody>
      </p:sp>
    </p:spTree>
    <p:extLst>
      <p:ext uri="{BB962C8B-B14F-4D97-AF65-F5344CB8AC3E}">
        <p14:creationId xmlns:p14="http://schemas.microsoft.com/office/powerpoint/2010/main" val="360553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8.wmf"/><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8.wmf"/><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18.wmf"/><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jpeg"/><Relationship Id="rId7"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27.png"/><Relationship Id="rId4" Type="http://schemas.openxmlformats.org/officeDocument/2006/relationships/image" Target="../media/image48.jpe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18.wmf"/><Relationship Id="rId7" Type="http://schemas.openxmlformats.org/officeDocument/2006/relationships/hyperlink" Target="http://www.landsend.com/pp/CanvasSliponShoes~193460_-1.html?bcc=y&amp;action=order_more&amp;sku_0=::ADB&amp;CM_MERCH=IDX_00009__0000000920&amp;origin=inde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9.png"/><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hyperlink" Target="http://www.frenchtoas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clothestokids.or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77B58C-487F-416D-951B-4FB24DFDE3B7}"/>
              </a:ext>
            </a:extLst>
          </p:cNvPr>
          <p:cNvPicPr>
            <a:picLocks noChangeAspect="1"/>
          </p:cNvPicPr>
          <p:nvPr/>
        </p:nvPicPr>
        <p:blipFill rotWithShape="1">
          <a:blip r:embed="rId2">
            <a:alphaModFix amt="40000"/>
          </a:blip>
          <a:srcRect r="7892" b="-2"/>
          <a:stretch/>
        </p:blipFill>
        <p:spPr>
          <a:xfrm>
            <a:off x="-170" y="10"/>
            <a:ext cx="8450317" cy="6857990"/>
          </a:xfrm>
          <a:prstGeom prst="rect">
            <a:avLst/>
          </a:prstGeom>
        </p:spPr>
      </p:pic>
      <p:sp>
        <p:nvSpPr>
          <p:cNvPr id="2" name="Title 1">
            <a:extLst>
              <a:ext uri="{FF2B5EF4-FFF2-40B4-BE49-F238E27FC236}">
                <a16:creationId xmlns:a16="http://schemas.microsoft.com/office/drawing/2014/main" id="{713567C4-280C-4C24-B4E9-5AEF9D699716}"/>
              </a:ext>
            </a:extLst>
          </p:cNvPr>
          <p:cNvSpPr>
            <a:spLocks noGrp="1"/>
          </p:cNvSpPr>
          <p:nvPr>
            <p:ph type="ctrTitle"/>
          </p:nvPr>
        </p:nvSpPr>
        <p:spPr>
          <a:xfrm>
            <a:off x="643467" y="1420707"/>
            <a:ext cx="4620584" cy="4567137"/>
          </a:xfrm>
        </p:spPr>
        <p:txBody>
          <a:bodyPr>
            <a:normAutofit/>
          </a:bodyPr>
          <a:lstStyle/>
          <a:p>
            <a:pPr algn="l"/>
            <a:r>
              <a:rPr lang="en-US" sz="4400" b="1" dirty="0">
                <a:solidFill>
                  <a:srgbClr val="FFFF00"/>
                </a:solidFill>
              </a:rPr>
              <a:t>Ponce de Leon Elementary School</a:t>
            </a:r>
          </a:p>
        </p:txBody>
      </p:sp>
      <p:sp>
        <p:nvSpPr>
          <p:cNvPr id="3" name="Subtitle 2">
            <a:extLst>
              <a:ext uri="{FF2B5EF4-FFF2-40B4-BE49-F238E27FC236}">
                <a16:creationId xmlns:a16="http://schemas.microsoft.com/office/drawing/2014/main" id="{DCB891CF-FB25-4ABA-9A33-79242CB0327F}"/>
              </a:ext>
            </a:extLst>
          </p:cNvPr>
          <p:cNvSpPr>
            <a:spLocks noGrp="1"/>
          </p:cNvSpPr>
          <p:nvPr>
            <p:ph type="subTitle" idx="1"/>
          </p:nvPr>
        </p:nvSpPr>
        <p:spPr>
          <a:xfrm>
            <a:off x="643467" y="5908620"/>
            <a:ext cx="4620584" cy="775494"/>
          </a:xfrm>
        </p:spPr>
        <p:txBody>
          <a:bodyPr>
            <a:normAutofit fontScale="92500" lnSpcReduction="10000"/>
          </a:bodyPr>
          <a:lstStyle/>
          <a:p>
            <a:pPr algn="l"/>
            <a:r>
              <a:rPr lang="en-US" b="1" dirty="0">
                <a:solidFill>
                  <a:srgbClr val="FFFFFF"/>
                </a:solidFill>
              </a:rPr>
              <a:t>Modified School Uniform</a:t>
            </a:r>
          </a:p>
          <a:p>
            <a:pPr algn="l"/>
            <a:r>
              <a:rPr lang="en-US" b="1" dirty="0">
                <a:solidFill>
                  <a:srgbClr val="FFFFFF"/>
                </a:solidFill>
              </a:rPr>
              <a:t> </a:t>
            </a:r>
            <a:r>
              <a:rPr lang="en-US" b="1" i="1" dirty="0">
                <a:solidFill>
                  <a:srgbClr val="00B050"/>
                </a:solidFill>
              </a:rPr>
              <a:t>“We’re on Our Way to an ‘A’!”</a:t>
            </a:r>
            <a:endParaRPr lang="en-US" b="1" dirty="0">
              <a:solidFill>
                <a:srgbClr val="00B050"/>
              </a:solidFill>
            </a:endParaRPr>
          </a:p>
        </p:txBody>
      </p:sp>
      <p:pic>
        <p:nvPicPr>
          <p:cNvPr id="4" name="Picture 3" descr="A picture containing person, wall, clothing, indoor&#10;&#10;Description automatically generated">
            <a:extLst>
              <a:ext uri="{FF2B5EF4-FFF2-40B4-BE49-F238E27FC236}">
                <a16:creationId xmlns:a16="http://schemas.microsoft.com/office/drawing/2014/main" id="{B52CEA26-E130-468C-8593-5F4AFFB3FD8E}"/>
              </a:ext>
            </a:extLst>
          </p:cNvPr>
          <p:cNvPicPr>
            <a:picLocks noChangeAspect="1"/>
          </p:cNvPicPr>
          <p:nvPr/>
        </p:nvPicPr>
        <p:blipFill rotWithShape="1">
          <a:blip r:embed="rId3"/>
          <a:srcRect r="2" b="7991"/>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453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34F5DC0-B080-4CAC-834C-D618490623C3}"/>
              </a:ext>
            </a:extLst>
          </p:cNvPr>
          <p:cNvSpPr>
            <a:spLocks noGrp="1" noChangeArrowheads="1"/>
          </p:cNvSpPr>
          <p:nvPr>
            <p:ph type="title"/>
          </p:nvPr>
        </p:nvSpPr>
        <p:spPr>
          <a:xfrm>
            <a:off x="4965430" y="629268"/>
            <a:ext cx="6586491" cy="1286160"/>
          </a:xfrm>
        </p:spPr>
        <p:txBody>
          <a:bodyPr anchor="b">
            <a:normAutofit/>
          </a:bodyPr>
          <a:lstStyle/>
          <a:p>
            <a:pPr>
              <a:defRPr/>
            </a:pPr>
            <a:r>
              <a:rPr lang="en-US" b="1"/>
              <a:t>Frequently Asked Questions</a:t>
            </a:r>
          </a:p>
        </p:txBody>
      </p:sp>
      <p:graphicFrame>
        <p:nvGraphicFramePr>
          <p:cNvPr id="54280" name="Rectangle 3">
            <a:extLst>
              <a:ext uri="{FF2B5EF4-FFF2-40B4-BE49-F238E27FC236}">
                <a16:creationId xmlns:a16="http://schemas.microsoft.com/office/drawing/2014/main" id="{F5C8F788-5C33-4C3B-8B55-E8C5B8AEE0D2}"/>
              </a:ext>
            </a:extLst>
          </p:cNvPr>
          <p:cNvGraphicFramePr>
            <a:graphicFrameLocks noGrp="1"/>
          </p:cNvGraphicFramePr>
          <p:nvPr>
            <p:ph idx="1"/>
          </p:nvPr>
        </p:nvGraphicFramePr>
        <p:xfrm>
          <a:off x="4965431" y="2438400"/>
          <a:ext cx="7091890"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34AC47A8-DB85-44C0-A9F6-2EB8D97CF098}"/>
              </a:ext>
            </a:extLst>
          </p:cNvPr>
          <p:cNvPicPr>
            <a:picLocks noChangeAspect="1"/>
          </p:cNvPicPr>
          <p:nvPr/>
        </p:nvPicPr>
        <p:blipFill rotWithShape="1">
          <a:blip r:embed="rId7"/>
          <a:srcRect l="4770" r="5105"/>
          <a:stretch/>
        </p:blipFill>
        <p:spPr>
          <a:xfrm>
            <a:off x="20" y="10"/>
            <a:ext cx="4635571" cy="6857990"/>
          </a:xfrm>
          <a:prstGeom prst="rect">
            <a:avLst/>
          </a:prstGeom>
          <a:effectLst/>
        </p:spPr>
      </p:pic>
      <p:cxnSp>
        <p:nvCxnSpPr>
          <p:cNvPr id="54278"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C19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7">
            <a:extLst>
              <a:ext uri="{FF2B5EF4-FFF2-40B4-BE49-F238E27FC236}">
                <a16:creationId xmlns:a16="http://schemas.microsoft.com/office/drawing/2014/main" id="{3394E821-62F0-46A6-9194-A61109D03874}"/>
              </a:ext>
            </a:extLst>
          </p:cNvPr>
          <p:cNvSpPr txBox="1">
            <a:spLocks noChangeArrowheads="1"/>
          </p:cNvSpPr>
          <p:nvPr/>
        </p:nvSpPr>
        <p:spPr bwMode="auto">
          <a:xfrm>
            <a:off x="954086" y="4756298"/>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Polo Shirt</a:t>
            </a:r>
          </a:p>
        </p:txBody>
      </p:sp>
      <p:sp>
        <p:nvSpPr>
          <p:cNvPr id="13318" name="TextBox 8">
            <a:extLst>
              <a:ext uri="{FF2B5EF4-FFF2-40B4-BE49-F238E27FC236}">
                <a16:creationId xmlns:a16="http://schemas.microsoft.com/office/drawing/2014/main" id="{AE540434-5F5B-41D9-976E-AC7DD3A07BE4}"/>
              </a:ext>
            </a:extLst>
          </p:cNvPr>
          <p:cNvSpPr txBox="1">
            <a:spLocks noChangeArrowheads="1"/>
          </p:cNvSpPr>
          <p:nvPr/>
        </p:nvSpPr>
        <p:spPr bwMode="auto">
          <a:xfrm>
            <a:off x="3733801" y="4756298"/>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Polo Shirt</a:t>
            </a:r>
          </a:p>
        </p:txBody>
      </p:sp>
      <p:sp>
        <p:nvSpPr>
          <p:cNvPr id="13319" name="TextBox 9">
            <a:extLst>
              <a:ext uri="{FF2B5EF4-FFF2-40B4-BE49-F238E27FC236}">
                <a16:creationId xmlns:a16="http://schemas.microsoft.com/office/drawing/2014/main" id="{3C8FB01C-C28D-4AA4-9FE0-E7A275D1A8A6}"/>
              </a:ext>
            </a:extLst>
          </p:cNvPr>
          <p:cNvSpPr txBox="1">
            <a:spLocks noChangeArrowheads="1"/>
          </p:cNvSpPr>
          <p:nvPr/>
        </p:nvSpPr>
        <p:spPr bwMode="auto">
          <a:xfrm>
            <a:off x="6707670" y="47244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Polo Shirt</a:t>
            </a:r>
          </a:p>
        </p:txBody>
      </p:sp>
      <p:pic>
        <p:nvPicPr>
          <p:cNvPr id="13320" name="Picture 14" descr="MCj04347130000[1]">
            <a:extLst>
              <a:ext uri="{FF2B5EF4-FFF2-40B4-BE49-F238E27FC236}">
                <a16:creationId xmlns:a16="http://schemas.microsoft.com/office/drawing/2014/main" id="{D44BFD03-482B-4B1C-83E6-53D0998BD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6894" y="5295014"/>
            <a:ext cx="2398713" cy="129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8">
            <a:extLst>
              <a:ext uri="{FF2B5EF4-FFF2-40B4-BE49-F238E27FC236}">
                <a16:creationId xmlns:a16="http://schemas.microsoft.com/office/drawing/2014/main" id="{FA617C23-DA6E-4213-BF05-EA53DD369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E2C3BD3-7C78-4F39-BC4D-E49E892E0EC0}"/>
              </a:ext>
            </a:extLst>
          </p:cNvPr>
          <p:cNvPicPr>
            <a:picLocks noChangeAspect="1"/>
          </p:cNvPicPr>
          <p:nvPr/>
        </p:nvPicPr>
        <p:blipFill>
          <a:blip r:embed="rId5"/>
          <a:stretch>
            <a:fillRect/>
          </a:stretch>
        </p:blipFill>
        <p:spPr>
          <a:xfrm>
            <a:off x="6373778" y="1977877"/>
            <a:ext cx="2648984" cy="2581940"/>
          </a:xfrm>
          <a:prstGeom prst="rect">
            <a:avLst/>
          </a:prstGeom>
        </p:spPr>
      </p:pic>
      <p:pic>
        <p:nvPicPr>
          <p:cNvPr id="3" name="Picture 2">
            <a:extLst>
              <a:ext uri="{FF2B5EF4-FFF2-40B4-BE49-F238E27FC236}">
                <a16:creationId xmlns:a16="http://schemas.microsoft.com/office/drawing/2014/main" id="{A68635EF-E3F8-4865-8C0E-FFE2080A9E25}"/>
              </a:ext>
            </a:extLst>
          </p:cNvPr>
          <p:cNvPicPr>
            <a:picLocks noChangeAspect="1"/>
          </p:cNvPicPr>
          <p:nvPr/>
        </p:nvPicPr>
        <p:blipFill>
          <a:blip r:embed="rId6"/>
          <a:stretch>
            <a:fillRect/>
          </a:stretch>
        </p:blipFill>
        <p:spPr>
          <a:xfrm>
            <a:off x="3546957" y="1729083"/>
            <a:ext cx="2572393" cy="2995317"/>
          </a:xfrm>
          <a:prstGeom prst="rect">
            <a:avLst/>
          </a:prstGeom>
        </p:spPr>
      </p:pic>
      <p:pic>
        <p:nvPicPr>
          <p:cNvPr id="5" name="Picture 4">
            <a:extLst>
              <a:ext uri="{FF2B5EF4-FFF2-40B4-BE49-F238E27FC236}">
                <a16:creationId xmlns:a16="http://schemas.microsoft.com/office/drawing/2014/main" id="{01A38D51-3E4C-4D7F-9D5A-D4F9087F275D}"/>
              </a:ext>
            </a:extLst>
          </p:cNvPr>
          <p:cNvPicPr>
            <a:picLocks noChangeAspect="1"/>
          </p:cNvPicPr>
          <p:nvPr/>
        </p:nvPicPr>
        <p:blipFill>
          <a:blip r:embed="rId7"/>
          <a:stretch>
            <a:fillRect/>
          </a:stretch>
        </p:blipFill>
        <p:spPr>
          <a:xfrm>
            <a:off x="431174" y="1837218"/>
            <a:ext cx="2734782" cy="2734782"/>
          </a:xfrm>
          <a:prstGeom prst="rect">
            <a:avLst/>
          </a:prstGeom>
        </p:spPr>
      </p:pic>
      <p:pic>
        <p:nvPicPr>
          <p:cNvPr id="6" name="Picture 5">
            <a:extLst>
              <a:ext uri="{FF2B5EF4-FFF2-40B4-BE49-F238E27FC236}">
                <a16:creationId xmlns:a16="http://schemas.microsoft.com/office/drawing/2014/main" id="{1526556C-05AD-4D80-92EF-A187B061BE0A}"/>
              </a:ext>
            </a:extLst>
          </p:cNvPr>
          <p:cNvPicPr>
            <a:picLocks noChangeAspect="1"/>
          </p:cNvPicPr>
          <p:nvPr/>
        </p:nvPicPr>
        <p:blipFill>
          <a:blip r:embed="rId8"/>
          <a:stretch>
            <a:fillRect/>
          </a:stretch>
        </p:blipFill>
        <p:spPr>
          <a:xfrm>
            <a:off x="9515389" y="2096810"/>
            <a:ext cx="2159160" cy="2488481"/>
          </a:xfrm>
          <a:prstGeom prst="rect">
            <a:avLst/>
          </a:prstGeom>
        </p:spPr>
      </p:pic>
      <p:sp>
        <p:nvSpPr>
          <p:cNvPr id="15" name="TextBox 9">
            <a:extLst>
              <a:ext uri="{FF2B5EF4-FFF2-40B4-BE49-F238E27FC236}">
                <a16:creationId xmlns:a16="http://schemas.microsoft.com/office/drawing/2014/main" id="{B8A9CCAA-C74F-431E-8E18-8AECC3A75263}"/>
              </a:ext>
            </a:extLst>
          </p:cNvPr>
          <p:cNvSpPr txBox="1">
            <a:spLocks noChangeArrowheads="1"/>
          </p:cNvSpPr>
          <p:nvPr/>
        </p:nvSpPr>
        <p:spPr bwMode="auto">
          <a:xfrm>
            <a:off x="9335650" y="476119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Oxford Shirt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9" descr="Uniform Short Sleeve Oxford Shirt">
            <a:extLst>
              <a:ext uri="{FF2B5EF4-FFF2-40B4-BE49-F238E27FC236}">
                <a16:creationId xmlns:a16="http://schemas.microsoft.com/office/drawing/2014/main" id="{4581BBE5-2EAE-44D5-B2C9-A562C40D8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2209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descr="Uniform Short Sleeve Peter Pan Knit Top">
            <a:extLst>
              <a:ext uri="{FF2B5EF4-FFF2-40B4-BE49-F238E27FC236}">
                <a16:creationId xmlns:a16="http://schemas.microsoft.com/office/drawing/2014/main" id="{EC59842F-E3C4-4841-A837-2874D29C8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24000"/>
            <a:ext cx="2082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1" descr="MCj04347130000[1]">
            <a:extLst>
              <a:ext uri="{FF2B5EF4-FFF2-40B4-BE49-F238E27FC236}">
                <a16:creationId xmlns:a16="http://schemas.microsoft.com/office/drawing/2014/main" id="{65A3B1E5-405F-4886-BA0B-E445FF681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0400" y="4664795"/>
            <a:ext cx="1978265" cy="2073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0">
            <a:extLst>
              <a:ext uri="{FF2B5EF4-FFF2-40B4-BE49-F238E27FC236}">
                <a16:creationId xmlns:a16="http://schemas.microsoft.com/office/drawing/2014/main" id="{C144E33E-BA52-4096-A3F5-20E45F7A7B88}"/>
              </a:ext>
            </a:extLst>
          </p:cNvPr>
          <p:cNvSpPr txBox="1">
            <a:spLocks noChangeArrowheads="1"/>
          </p:cNvSpPr>
          <p:nvPr/>
        </p:nvSpPr>
        <p:spPr bwMode="auto">
          <a:xfrm>
            <a:off x="1905000" y="44196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Oxford Shirt</a:t>
            </a:r>
          </a:p>
        </p:txBody>
      </p:sp>
      <p:sp>
        <p:nvSpPr>
          <p:cNvPr id="14343" name="TextBox 11">
            <a:extLst>
              <a:ext uri="{FF2B5EF4-FFF2-40B4-BE49-F238E27FC236}">
                <a16:creationId xmlns:a16="http://schemas.microsoft.com/office/drawing/2014/main" id="{CB015272-A28A-426E-80E1-CA0ABBF73B27}"/>
              </a:ext>
            </a:extLst>
          </p:cNvPr>
          <p:cNvSpPr txBox="1">
            <a:spLocks noChangeArrowheads="1"/>
          </p:cNvSpPr>
          <p:nvPr/>
        </p:nvSpPr>
        <p:spPr bwMode="auto">
          <a:xfrm>
            <a:off x="4572000" y="44958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Polo Shirt</a:t>
            </a:r>
          </a:p>
        </p:txBody>
      </p:sp>
      <p:sp>
        <p:nvSpPr>
          <p:cNvPr id="14344" name="TextBox 12">
            <a:extLst>
              <a:ext uri="{FF2B5EF4-FFF2-40B4-BE49-F238E27FC236}">
                <a16:creationId xmlns:a16="http://schemas.microsoft.com/office/drawing/2014/main" id="{D5D6CDA7-51F8-4C7E-A1EE-990A7D0305B9}"/>
              </a:ext>
            </a:extLst>
          </p:cNvPr>
          <p:cNvSpPr txBox="1">
            <a:spLocks noChangeArrowheads="1"/>
          </p:cNvSpPr>
          <p:nvPr/>
        </p:nvSpPr>
        <p:spPr bwMode="auto">
          <a:xfrm>
            <a:off x="7467600" y="44958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Polo Shirt</a:t>
            </a:r>
          </a:p>
        </p:txBody>
      </p:sp>
      <p:pic>
        <p:nvPicPr>
          <p:cNvPr id="2" name="Picture 1">
            <a:extLst>
              <a:ext uri="{FF2B5EF4-FFF2-40B4-BE49-F238E27FC236}">
                <a16:creationId xmlns:a16="http://schemas.microsoft.com/office/drawing/2014/main" id="{79279027-2D25-4BE9-8643-34FDA4494609}"/>
              </a:ext>
            </a:extLst>
          </p:cNvPr>
          <p:cNvPicPr>
            <a:picLocks noChangeAspect="1"/>
          </p:cNvPicPr>
          <p:nvPr/>
        </p:nvPicPr>
        <p:blipFill>
          <a:blip r:embed="rId6"/>
          <a:stretch>
            <a:fillRect/>
          </a:stretch>
        </p:blipFill>
        <p:spPr>
          <a:xfrm>
            <a:off x="4724401" y="2100706"/>
            <a:ext cx="2314333" cy="24128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8" descr="MCj04325370000[1]">
            <a:extLst>
              <a:ext uri="{FF2B5EF4-FFF2-40B4-BE49-F238E27FC236}">
                <a16:creationId xmlns:a16="http://schemas.microsoft.com/office/drawing/2014/main" id="{DB4E61FD-4A3E-4132-820B-378E30AFC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029200"/>
            <a:ext cx="1593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a:extLst>
              <a:ext uri="{FF2B5EF4-FFF2-40B4-BE49-F238E27FC236}">
                <a16:creationId xmlns:a16="http://schemas.microsoft.com/office/drawing/2014/main" id="{64E73CFA-2E61-4852-88C2-0261EED7E2B4}"/>
              </a:ext>
            </a:extLst>
          </p:cNvPr>
          <p:cNvSpPr txBox="1">
            <a:spLocks noChangeArrowheads="1"/>
          </p:cNvSpPr>
          <p:nvPr/>
        </p:nvSpPr>
        <p:spPr bwMode="auto">
          <a:xfrm>
            <a:off x="2590800" y="46482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Unapproved</a:t>
            </a:r>
          </a:p>
        </p:txBody>
      </p:sp>
      <p:sp>
        <p:nvSpPr>
          <p:cNvPr id="15365" name="TextBox 6">
            <a:extLst>
              <a:ext uri="{FF2B5EF4-FFF2-40B4-BE49-F238E27FC236}">
                <a16:creationId xmlns:a16="http://schemas.microsoft.com/office/drawing/2014/main" id="{62C66F27-6C01-4D6B-9851-9E4F69128AE1}"/>
              </a:ext>
            </a:extLst>
          </p:cNvPr>
          <p:cNvSpPr txBox="1">
            <a:spLocks noChangeArrowheads="1"/>
          </p:cNvSpPr>
          <p:nvPr/>
        </p:nvSpPr>
        <p:spPr bwMode="auto">
          <a:xfrm>
            <a:off x="7214191" y="46482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Stripes </a:t>
            </a:r>
          </a:p>
        </p:txBody>
      </p:sp>
      <p:pic>
        <p:nvPicPr>
          <p:cNvPr id="15366" name="Picture 8" descr="Long Sleeve Stripe Mesh Polo Shirt">
            <a:extLst>
              <a:ext uri="{FF2B5EF4-FFF2-40B4-BE49-F238E27FC236}">
                <a16:creationId xmlns:a16="http://schemas.microsoft.com/office/drawing/2014/main" id="{330EF9EC-53DB-42D3-9257-5C9E733C1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207" y="1371600"/>
            <a:ext cx="22098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a:extLst>
              <a:ext uri="{FF2B5EF4-FFF2-40B4-BE49-F238E27FC236}">
                <a16:creationId xmlns:a16="http://schemas.microsoft.com/office/drawing/2014/main" id="{30B8FC06-44B0-4E12-BC7A-EBD1F25FD85D}"/>
              </a:ext>
            </a:extLst>
          </p:cNvPr>
          <p:cNvPicPr>
            <a:picLocks noGrp="1" noChangeAspect="1"/>
          </p:cNvPicPr>
          <p:nvPr>
            <p:ph idx="1"/>
          </p:nvPr>
        </p:nvPicPr>
        <p:blipFill>
          <a:blip r:embed="rId5"/>
          <a:stretch>
            <a:fillRect/>
          </a:stretch>
        </p:blipFill>
        <p:spPr>
          <a:xfrm>
            <a:off x="2488406" y="1814513"/>
            <a:ext cx="2871787" cy="28717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6" descr="MCj04347130000[1]">
            <a:extLst>
              <a:ext uri="{FF2B5EF4-FFF2-40B4-BE49-F238E27FC236}">
                <a16:creationId xmlns:a16="http://schemas.microsoft.com/office/drawing/2014/main" id="{1C0E9665-E5A7-4B74-9DAA-ED364D678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283" y="4925986"/>
            <a:ext cx="1842976" cy="193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id="{7C57F402-D5A7-44F4-821D-529A81F55253}"/>
              </a:ext>
            </a:extLst>
          </p:cNvPr>
          <p:cNvSpPr txBox="1">
            <a:spLocks noChangeArrowheads="1"/>
          </p:cNvSpPr>
          <p:nvPr/>
        </p:nvSpPr>
        <p:spPr bwMode="auto">
          <a:xfrm>
            <a:off x="2638166" y="4348716"/>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Pants/Shorts </a:t>
            </a:r>
          </a:p>
        </p:txBody>
      </p:sp>
      <p:pic>
        <p:nvPicPr>
          <p:cNvPr id="23557" name="Picture 11" descr="Uniform Plain Front Stain &amp; Wrinkle Resist Chi">
            <a:extLst>
              <a:ext uri="{FF2B5EF4-FFF2-40B4-BE49-F238E27FC236}">
                <a16:creationId xmlns:a16="http://schemas.microsoft.com/office/drawing/2014/main" id="{6A4FA846-1B61-44D7-95C0-39E2CF4F7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66800"/>
            <a:ext cx="2082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4">
            <a:extLst>
              <a:ext uri="{FF2B5EF4-FFF2-40B4-BE49-F238E27FC236}">
                <a16:creationId xmlns:a16="http://schemas.microsoft.com/office/drawing/2014/main" id="{B0ECD508-D5C9-4674-9598-D16AF3A365D6}"/>
              </a:ext>
            </a:extLst>
          </p:cNvPr>
          <p:cNvSpPr txBox="1">
            <a:spLocks noChangeArrowheads="1"/>
          </p:cNvSpPr>
          <p:nvPr/>
        </p:nvSpPr>
        <p:spPr bwMode="auto">
          <a:xfrm>
            <a:off x="6172200" y="4343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Pants </a:t>
            </a:r>
          </a:p>
        </p:txBody>
      </p:sp>
      <p:pic>
        <p:nvPicPr>
          <p:cNvPr id="2" name="Picture 1">
            <a:extLst>
              <a:ext uri="{FF2B5EF4-FFF2-40B4-BE49-F238E27FC236}">
                <a16:creationId xmlns:a16="http://schemas.microsoft.com/office/drawing/2014/main" id="{6BA769F7-344C-4FBC-9F0B-727EA22680E8}"/>
              </a:ext>
            </a:extLst>
          </p:cNvPr>
          <p:cNvPicPr>
            <a:picLocks noChangeAspect="1"/>
          </p:cNvPicPr>
          <p:nvPr/>
        </p:nvPicPr>
        <p:blipFill>
          <a:blip r:embed="rId5"/>
          <a:stretch>
            <a:fillRect/>
          </a:stretch>
        </p:blipFill>
        <p:spPr>
          <a:xfrm>
            <a:off x="1807535" y="637953"/>
            <a:ext cx="3955312" cy="3495897"/>
          </a:xfrm>
          <a:prstGeom prst="rect">
            <a:avLst/>
          </a:prstGeom>
        </p:spPr>
      </p:pic>
      <p:pic>
        <p:nvPicPr>
          <p:cNvPr id="3" name="Picture 2">
            <a:extLst>
              <a:ext uri="{FF2B5EF4-FFF2-40B4-BE49-F238E27FC236}">
                <a16:creationId xmlns:a16="http://schemas.microsoft.com/office/drawing/2014/main" id="{280C9FE1-4C4E-4BC5-BFBA-70B1365DA23C}"/>
              </a:ext>
            </a:extLst>
          </p:cNvPr>
          <p:cNvPicPr>
            <a:picLocks noChangeAspect="1"/>
          </p:cNvPicPr>
          <p:nvPr/>
        </p:nvPicPr>
        <p:blipFill>
          <a:blip r:embed="rId6"/>
          <a:stretch>
            <a:fillRect/>
          </a:stretch>
        </p:blipFill>
        <p:spPr>
          <a:xfrm>
            <a:off x="8776291" y="389444"/>
            <a:ext cx="2809655" cy="3744406"/>
          </a:xfrm>
          <a:prstGeom prst="rect">
            <a:avLst/>
          </a:prstGeom>
        </p:spPr>
      </p:pic>
      <p:sp>
        <p:nvSpPr>
          <p:cNvPr id="9" name="TextBox 4">
            <a:extLst>
              <a:ext uri="{FF2B5EF4-FFF2-40B4-BE49-F238E27FC236}">
                <a16:creationId xmlns:a16="http://schemas.microsoft.com/office/drawing/2014/main" id="{78D6FD9B-3FFE-426E-9677-85F64FC16A19}"/>
              </a:ext>
            </a:extLst>
          </p:cNvPr>
          <p:cNvSpPr txBox="1">
            <a:spLocks noChangeArrowheads="1"/>
          </p:cNvSpPr>
          <p:nvPr/>
        </p:nvSpPr>
        <p:spPr bwMode="auto">
          <a:xfrm>
            <a:off x="9114318" y="4343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Khaki Shorts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Uniform Stain &amp; Wrinkle Resistant Chino Shorts">
            <a:extLst>
              <a:ext uri="{FF2B5EF4-FFF2-40B4-BE49-F238E27FC236}">
                <a16:creationId xmlns:a16="http://schemas.microsoft.com/office/drawing/2014/main" id="{6EC501BC-EA5F-4E59-B75B-A45951ADE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1" descr="Uniform Stretch Crop Pants">
            <a:extLst>
              <a:ext uri="{FF2B5EF4-FFF2-40B4-BE49-F238E27FC236}">
                <a16:creationId xmlns:a16="http://schemas.microsoft.com/office/drawing/2014/main" id="{74FA8F9A-4FC9-4F2B-8B2A-B05C41F7C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2057401"/>
            <a:ext cx="182245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2" descr="MCj04347130000[1]">
            <a:extLst>
              <a:ext uri="{FF2B5EF4-FFF2-40B4-BE49-F238E27FC236}">
                <a16:creationId xmlns:a16="http://schemas.microsoft.com/office/drawing/2014/main" id="{CE76F0E7-9566-47F2-A82A-9BD510DF1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3421" y="4387702"/>
            <a:ext cx="23987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4">
            <a:extLst>
              <a:ext uri="{FF2B5EF4-FFF2-40B4-BE49-F238E27FC236}">
                <a16:creationId xmlns:a16="http://schemas.microsoft.com/office/drawing/2014/main" id="{97DAB300-5725-4CA7-BA47-C3E4B7DCA8EA}"/>
              </a:ext>
            </a:extLst>
          </p:cNvPr>
          <p:cNvSpPr txBox="1">
            <a:spLocks noChangeArrowheads="1"/>
          </p:cNvSpPr>
          <p:nvPr/>
        </p:nvSpPr>
        <p:spPr bwMode="auto">
          <a:xfrm>
            <a:off x="2590800" y="4800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Capri Pants</a:t>
            </a:r>
          </a:p>
        </p:txBody>
      </p:sp>
      <p:sp>
        <p:nvSpPr>
          <p:cNvPr id="24583" name="TextBox 4">
            <a:extLst>
              <a:ext uri="{FF2B5EF4-FFF2-40B4-BE49-F238E27FC236}">
                <a16:creationId xmlns:a16="http://schemas.microsoft.com/office/drawing/2014/main" id="{D558057E-D56B-43F4-8821-86232917DF9F}"/>
              </a:ext>
            </a:extLst>
          </p:cNvPr>
          <p:cNvSpPr txBox="1">
            <a:spLocks noChangeArrowheads="1"/>
          </p:cNvSpPr>
          <p:nvPr/>
        </p:nvSpPr>
        <p:spPr bwMode="auto">
          <a:xfrm>
            <a:off x="4800600" y="4800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Shorts</a:t>
            </a:r>
          </a:p>
        </p:txBody>
      </p:sp>
      <p:sp>
        <p:nvSpPr>
          <p:cNvPr id="24584" name="TextBox 4">
            <a:extLst>
              <a:ext uri="{FF2B5EF4-FFF2-40B4-BE49-F238E27FC236}">
                <a16:creationId xmlns:a16="http://schemas.microsoft.com/office/drawing/2014/main" id="{5F2BBFF3-B804-44A1-B1E5-411933516702}"/>
              </a:ext>
            </a:extLst>
          </p:cNvPr>
          <p:cNvSpPr txBox="1">
            <a:spLocks noChangeArrowheads="1"/>
          </p:cNvSpPr>
          <p:nvPr/>
        </p:nvSpPr>
        <p:spPr bwMode="auto">
          <a:xfrm>
            <a:off x="7315200" y="4876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Shorts</a:t>
            </a:r>
          </a:p>
        </p:txBody>
      </p:sp>
      <p:pic>
        <p:nvPicPr>
          <p:cNvPr id="2" name="Picture 1">
            <a:extLst>
              <a:ext uri="{FF2B5EF4-FFF2-40B4-BE49-F238E27FC236}">
                <a16:creationId xmlns:a16="http://schemas.microsoft.com/office/drawing/2014/main" id="{63E344FF-1C85-454D-A630-4D3E73C83D82}"/>
              </a:ext>
            </a:extLst>
          </p:cNvPr>
          <p:cNvPicPr>
            <a:picLocks noChangeAspect="1"/>
          </p:cNvPicPr>
          <p:nvPr/>
        </p:nvPicPr>
        <p:blipFill>
          <a:blip r:embed="rId6"/>
          <a:stretch>
            <a:fillRect/>
          </a:stretch>
        </p:blipFill>
        <p:spPr>
          <a:xfrm>
            <a:off x="7044071" y="1888690"/>
            <a:ext cx="2642190" cy="29119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Jumper">
            <a:extLst>
              <a:ext uri="{FF2B5EF4-FFF2-40B4-BE49-F238E27FC236}">
                <a16:creationId xmlns:a16="http://schemas.microsoft.com/office/drawing/2014/main" id="{8CCCCBA9-6DD2-442F-A43D-265922C28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254" y="1131888"/>
            <a:ext cx="208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2" descr="MCj04347130000[1]">
            <a:extLst>
              <a:ext uri="{FF2B5EF4-FFF2-40B4-BE49-F238E27FC236}">
                <a16:creationId xmlns:a16="http://schemas.microsoft.com/office/drawing/2014/main" id="{B67835AE-737A-4668-A8B3-3659873FBF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1332" y="4107712"/>
            <a:ext cx="23987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5">
            <a:extLst>
              <a:ext uri="{FF2B5EF4-FFF2-40B4-BE49-F238E27FC236}">
                <a16:creationId xmlns:a16="http://schemas.microsoft.com/office/drawing/2014/main" id="{26036DFF-DA46-46CB-9837-61D95C35FD6F}"/>
              </a:ext>
            </a:extLst>
          </p:cNvPr>
          <p:cNvSpPr txBox="1">
            <a:spLocks noChangeArrowheads="1"/>
          </p:cNvSpPr>
          <p:nvPr/>
        </p:nvSpPr>
        <p:spPr bwMode="auto">
          <a:xfrm>
            <a:off x="5391159" y="4282669"/>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Skirts</a:t>
            </a:r>
          </a:p>
        </p:txBody>
      </p:sp>
      <p:sp>
        <p:nvSpPr>
          <p:cNvPr id="25605" name="TextBox 6">
            <a:extLst>
              <a:ext uri="{FF2B5EF4-FFF2-40B4-BE49-F238E27FC236}">
                <a16:creationId xmlns:a16="http://schemas.microsoft.com/office/drawing/2014/main" id="{E9774A9F-CF75-44F7-9F6B-ADED68B74E69}"/>
              </a:ext>
            </a:extLst>
          </p:cNvPr>
          <p:cNvSpPr txBox="1">
            <a:spLocks noChangeArrowheads="1"/>
          </p:cNvSpPr>
          <p:nvPr/>
        </p:nvSpPr>
        <p:spPr bwMode="auto">
          <a:xfrm>
            <a:off x="1537254" y="4441087"/>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Jumper – Collared shirt must be worn underneath.</a:t>
            </a:r>
          </a:p>
        </p:txBody>
      </p:sp>
      <p:pic>
        <p:nvPicPr>
          <p:cNvPr id="25606" name="Picture 7" descr="Knit Skort">
            <a:extLst>
              <a:ext uri="{FF2B5EF4-FFF2-40B4-BE49-F238E27FC236}">
                <a16:creationId xmlns:a16="http://schemas.microsoft.com/office/drawing/2014/main" id="{0702CD25-C1B1-4298-B565-E7C771D0F1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159" y="1251744"/>
            <a:ext cx="23987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E7C3F0D-8326-49FE-8E23-16F5EA1A5277}"/>
              </a:ext>
            </a:extLst>
          </p:cNvPr>
          <p:cNvPicPr>
            <a:picLocks noChangeAspect="1"/>
          </p:cNvPicPr>
          <p:nvPr/>
        </p:nvPicPr>
        <p:blipFill>
          <a:blip r:embed="rId6"/>
          <a:stretch>
            <a:fillRect/>
          </a:stretch>
        </p:blipFill>
        <p:spPr>
          <a:xfrm>
            <a:off x="8785688" y="1301111"/>
            <a:ext cx="2398713" cy="2981558"/>
          </a:xfrm>
          <a:prstGeom prst="rect">
            <a:avLst/>
          </a:prstGeom>
        </p:spPr>
      </p:pic>
      <p:pic>
        <p:nvPicPr>
          <p:cNvPr id="3" name="Picture 2">
            <a:extLst>
              <a:ext uri="{FF2B5EF4-FFF2-40B4-BE49-F238E27FC236}">
                <a16:creationId xmlns:a16="http://schemas.microsoft.com/office/drawing/2014/main" id="{08EE2A56-DC6B-4CA2-B2F4-13CC70781B6B}"/>
              </a:ext>
            </a:extLst>
          </p:cNvPr>
          <p:cNvPicPr>
            <a:picLocks noChangeAspect="1"/>
          </p:cNvPicPr>
          <p:nvPr/>
        </p:nvPicPr>
        <p:blipFill>
          <a:blip r:embed="rId7"/>
          <a:stretch>
            <a:fillRect/>
          </a:stretch>
        </p:blipFill>
        <p:spPr>
          <a:xfrm>
            <a:off x="9110066" y="4134293"/>
            <a:ext cx="1902117" cy="4938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8FEF1C56-25F8-4694-B56C-0612180F0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19431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descr="Long Sleeve Necessary Knits Dress">
            <a:extLst>
              <a:ext uri="{FF2B5EF4-FFF2-40B4-BE49-F238E27FC236}">
                <a16:creationId xmlns:a16="http://schemas.microsoft.com/office/drawing/2014/main" id="{F5BB2747-3DB8-46CC-B93E-95EFEC21F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1" y="1524000"/>
            <a:ext cx="20050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9" descr="MCj04347130000[1]">
            <a:extLst>
              <a:ext uri="{FF2B5EF4-FFF2-40B4-BE49-F238E27FC236}">
                <a16:creationId xmlns:a16="http://schemas.microsoft.com/office/drawing/2014/main" id="{59DF24DA-0174-4451-A27B-E2F4BCB64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0443" y="4604544"/>
            <a:ext cx="23987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6">
            <a:extLst>
              <a:ext uri="{FF2B5EF4-FFF2-40B4-BE49-F238E27FC236}">
                <a16:creationId xmlns:a16="http://schemas.microsoft.com/office/drawing/2014/main" id="{A7D04991-FF47-4D29-AF72-578E025BDA3B}"/>
              </a:ext>
            </a:extLst>
          </p:cNvPr>
          <p:cNvSpPr txBox="1">
            <a:spLocks noChangeArrowheads="1"/>
          </p:cNvSpPr>
          <p:nvPr/>
        </p:nvSpPr>
        <p:spPr bwMode="auto">
          <a:xfrm>
            <a:off x="4495800" y="39624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Turtleneck Dress</a:t>
            </a:r>
          </a:p>
        </p:txBody>
      </p:sp>
      <p:pic>
        <p:nvPicPr>
          <p:cNvPr id="31750" name="Picture 8" descr="Long Sleeve Mesh Polo Dress">
            <a:extLst>
              <a:ext uri="{FF2B5EF4-FFF2-40B4-BE49-F238E27FC236}">
                <a16:creationId xmlns:a16="http://schemas.microsoft.com/office/drawing/2014/main" id="{11C175F0-2974-44CB-801B-DAD2B3D26F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1524000"/>
            <a:ext cx="1930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8">
            <a:extLst>
              <a:ext uri="{FF2B5EF4-FFF2-40B4-BE49-F238E27FC236}">
                <a16:creationId xmlns:a16="http://schemas.microsoft.com/office/drawing/2014/main" id="{8BAE7F01-A551-4A83-9A7E-9B74B81496CB}"/>
              </a:ext>
            </a:extLst>
          </p:cNvPr>
          <p:cNvSpPr txBox="1">
            <a:spLocks noChangeArrowheads="1"/>
          </p:cNvSpPr>
          <p:nvPr/>
        </p:nvSpPr>
        <p:spPr bwMode="auto">
          <a:xfrm>
            <a:off x="2133600" y="4419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Polo Dress</a:t>
            </a:r>
          </a:p>
        </p:txBody>
      </p:sp>
      <p:sp>
        <p:nvSpPr>
          <p:cNvPr id="31752" name="TextBox 9">
            <a:extLst>
              <a:ext uri="{FF2B5EF4-FFF2-40B4-BE49-F238E27FC236}">
                <a16:creationId xmlns:a16="http://schemas.microsoft.com/office/drawing/2014/main" id="{75A5D87D-D09D-4E7A-B157-D06BAE0ED89E}"/>
              </a:ext>
            </a:extLst>
          </p:cNvPr>
          <p:cNvSpPr txBox="1">
            <a:spLocks noChangeArrowheads="1"/>
          </p:cNvSpPr>
          <p:nvPr/>
        </p:nvSpPr>
        <p:spPr bwMode="auto">
          <a:xfrm>
            <a:off x="7239000" y="4419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Polo Dress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MCj04325370000[1]">
            <a:extLst>
              <a:ext uri="{FF2B5EF4-FFF2-40B4-BE49-F238E27FC236}">
                <a16:creationId xmlns:a16="http://schemas.microsoft.com/office/drawing/2014/main" id="{9ED73D43-6A97-4D9C-80D9-B7AA0415C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572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4">
            <a:extLst>
              <a:ext uri="{FF2B5EF4-FFF2-40B4-BE49-F238E27FC236}">
                <a16:creationId xmlns:a16="http://schemas.microsoft.com/office/drawing/2014/main" id="{19DA7407-3A7E-43C4-994F-F3D67863C594}"/>
              </a:ext>
            </a:extLst>
          </p:cNvPr>
          <p:cNvSpPr txBox="1">
            <a:spLocks noChangeArrowheads="1"/>
          </p:cNvSpPr>
          <p:nvPr/>
        </p:nvSpPr>
        <p:spPr bwMode="auto">
          <a:xfrm>
            <a:off x="2667000" y="4267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Cargo Pockets</a:t>
            </a:r>
          </a:p>
        </p:txBody>
      </p:sp>
      <p:sp>
        <p:nvSpPr>
          <p:cNvPr id="26628" name="TextBox 5">
            <a:extLst>
              <a:ext uri="{FF2B5EF4-FFF2-40B4-BE49-F238E27FC236}">
                <a16:creationId xmlns:a16="http://schemas.microsoft.com/office/drawing/2014/main" id="{0870D114-81E3-4C80-82B9-89E711AFDFC1}"/>
              </a:ext>
            </a:extLst>
          </p:cNvPr>
          <p:cNvSpPr txBox="1">
            <a:spLocks noChangeArrowheads="1"/>
          </p:cNvSpPr>
          <p:nvPr/>
        </p:nvSpPr>
        <p:spPr bwMode="auto">
          <a:xfrm>
            <a:off x="6400800" y="43434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Blue Jeans</a:t>
            </a:r>
          </a:p>
        </p:txBody>
      </p:sp>
      <p:pic>
        <p:nvPicPr>
          <p:cNvPr id="26629" name="Picture 8">
            <a:extLst>
              <a:ext uri="{FF2B5EF4-FFF2-40B4-BE49-F238E27FC236}">
                <a16:creationId xmlns:a16="http://schemas.microsoft.com/office/drawing/2014/main" id="{00A1E856-988D-4DFC-BA5B-2996AB3F4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38150"/>
            <a:ext cx="25527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a:extLst>
              <a:ext uri="{FF2B5EF4-FFF2-40B4-BE49-F238E27FC236}">
                <a16:creationId xmlns:a16="http://schemas.microsoft.com/office/drawing/2014/main" id="{C8F32EC7-EBFD-4E20-AC92-65B4D6CE9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81000"/>
            <a:ext cx="25527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MCj04325370000[1]">
            <a:extLst>
              <a:ext uri="{FF2B5EF4-FFF2-40B4-BE49-F238E27FC236}">
                <a16:creationId xmlns:a16="http://schemas.microsoft.com/office/drawing/2014/main" id="{580BD226-D793-40F6-AF17-96CFB435F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43400"/>
            <a:ext cx="212725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4">
            <a:extLst>
              <a:ext uri="{FF2B5EF4-FFF2-40B4-BE49-F238E27FC236}">
                <a16:creationId xmlns:a16="http://schemas.microsoft.com/office/drawing/2014/main" id="{71D164A4-A827-4777-AA1F-A5F29285B531}"/>
              </a:ext>
            </a:extLst>
          </p:cNvPr>
          <p:cNvSpPr txBox="1">
            <a:spLocks noChangeArrowheads="1"/>
          </p:cNvSpPr>
          <p:nvPr/>
        </p:nvSpPr>
        <p:spPr bwMode="auto">
          <a:xfrm>
            <a:off x="3200400" y="3810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Cargo Shorts</a:t>
            </a:r>
          </a:p>
        </p:txBody>
      </p:sp>
      <p:sp>
        <p:nvSpPr>
          <p:cNvPr id="27652" name="TextBox 4">
            <a:extLst>
              <a:ext uri="{FF2B5EF4-FFF2-40B4-BE49-F238E27FC236}">
                <a16:creationId xmlns:a16="http://schemas.microsoft.com/office/drawing/2014/main" id="{20F538C7-FFE4-4237-B501-1695490CE8D4}"/>
              </a:ext>
            </a:extLst>
          </p:cNvPr>
          <p:cNvSpPr txBox="1">
            <a:spLocks noChangeArrowheads="1"/>
          </p:cNvSpPr>
          <p:nvPr/>
        </p:nvSpPr>
        <p:spPr bwMode="auto">
          <a:xfrm>
            <a:off x="5943600" y="3810001"/>
            <a:ext cx="1905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700"/>
              <a:t>Stripes on Shorts</a:t>
            </a:r>
          </a:p>
        </p:txBody>
      </p:sp>
      <p:pic>
        <p:nvPicPr>
          <p:cNvPr id="27653" name="Picture 6" descr="Stain &amp; Wrinkle Resistant Cargo Shorts">
            <a:extLst>
              <a:ext uri="{FF2B5EF4-FFF2-40B4-BE49-F238E27FC236}">
                <a16:creationId xmlns:a16="http://schemas.microsoft.com/office/drawing/2014/main" id="{511B4CC3-E71C-4E77-8B8B-8328B1A1D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0668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Athletic Shorts">
            <a:extLst>
              <a:ext uri="{FF2B5EF4-FFF2-40B4-BE49-F238E27FC236}">
                <a16:creationId xmlns:a16="http://schemas.microsoft.com/office/drawing/2014/main" id="{8C4EFEF3-3A3A-4EE9-A5EF-2383E6EA69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0668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B171-1A39-4126-AD8E-FF1D50403A21}"/>
              </a:ext>
            </a:extLst>
          </p:cNvPr>
          <p:cNvSpPr>
            <a:spLocks noGrp="1"/>
          </p:cNvSpPr>
          <p:nvPr>
            <p:ph type="title"/>
          </p:nvPr>
        </p:nvSpPr>
        <p:spPr/>
        <p:txBody>
          <a:bodyPr/>
          <a:lstStyle/>
          <a:p>
            <a:pPr algn="ctr"/>
            <a:r>
              <a:rPr lang="en-US" b="1" dirty="0"/>
              <a:t>Modified School Uniform Information</a:t>
            </a:r>
          </a:p>
        </p:txBody>
      </p:sp>
      <p:sp>
        <p:nvSpPr>
          <p:cNvPr id="3" name="Content Placeholder 2">
            <a:extLst>
              <a:ext uri="{FF2B5EF4-FFF2-40B4-BE49-F238E27FC236}">
                <a16:creationId xmlns:a16="http://schemas.microsoft.com/office/drawing/2014/main" id="{58B8F42C-954A-4C15-9D96-91D657D0A97E}"/>
              </a:ext>
            </a:extLst>
          </p:cNvPr>
          <p:cNvSpPr>
            <a:spLocks noGrp="1"/>
          </p:cNvSpPr>
          <p:nvPr>
            <p:ph idx="1"/>
          </p:nvPr>
        </p:nvSpPr>
        <p:spPr/>
        <p:txBody>
          <a:bodyPr>
            <a:normAutofit fontScale="85000" lnSpcReduction="10000"/>
          </a:bodyPr>
          <a:lstStyle/>
          <a:p>
            <a:r>
              <a:rPr lang="en-US" dirty="0"/>
              <a:t>Based on the input of stakeholders, we are pursuing the possibility of adopting a </a:t>
            </a:r>
            <a:r>
              <a:rPr lang="en-US" b="1" dirty="0"/>
              <a:t>modified school uniform policy </a:t>
            </a:r>
            <a:r>
              <a:rPr lang="en-US" dirty="0"/>
              <a:t>for the </a:t>
            </a:r>
            <a:r>
              <a:rPr lang="en-US" b="1" i="1" dirty="0"/>
              <a:t>upcoming 2022-2023 </a:t>
            </a:r>
            <a:r>
              <a:rPr lang="en-US" dirty="0"/>
              <a:t>school year. Our uniform policy is designed to promote school unity and pride, create a safe and positive climate, and ensure a distraction-free learning environment for all students. </a:t>
            </a:r>
          </a:p>
          <a:p>
            <a:r>
              <a:rPr lang="en-US" dirty="0"/>
              <a:t>Kindergarten through 5</a:t>
            </a:r>
            <a:r>
              <a:rPr lang="en-US" baseline="30000" dirty="0"/>
              <a:t>th</a:t>
            </a:r>
            <a:r>
              <a:rPr lang="en-US" dirty="0"/>
              <a:t> grade students will be required to adhere to the modified uniform policy. </a:t>
            </a:r>
            <a:r>
              <a:rPr lang="en-US" i="1" dirty="0"/>
              <a:t>The modified school uniform will not apply to PreK students.</a:t>
            </a:r>
          </a:p>
          <a:p>
            <a:r>
              <a:rPr lang="en-US" dirty="0"/>
              <a:t>Students are expected to be in uniform every day from the time they enter the school campus until they are off the campus each afternoon.</a:t>
            </a:r>
          </a:p>
          <a:p>
            <a:r>
              <a:rPr lang="en-US" dirty="0"/>
              <a:t>On specific days during the school year, determined by administration, students will be able to have opportunities to wear clothing outside of the modified school uniform policy. Out-of-uniform days will be communicated to families. </a:t>
            </a:r>
          </a:p>
          <a:p>
            <a:pPr marL="0" indent="0">
              <a:buNone/>
            </a:pPr>
            <a:endParaRPr lang="en-US" dirty="0"/>
          </a:p>
        </p:txBody>
      </p:sp>
    </p:spTree>
    <p:extLst>
      <p:ext uri="{BB962C8B-B14F-4D97-AF65-F5344CB8AC3E}">
        <p14:creationId xmlns:p14="http://schemas.microsoft.com/office/powerpoint/2010/main" val="295015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1" descr="SCAR9128">
            <a:extLst>
              <a:ext uri="{FF2B5EF4-FFF2-40B4-BE49-F238E27FC236}">
                <a16:creationId xmlns:a16="http://schemas.microsoft.com/office/drawing/2014/main" id="{B0DD21DC-48C2-4DCD-9AD6-15BB044E2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100" y="4141863"/>
            <a:ext cx="1992312"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15" descr="82-0074">
            <a:extLst>
              <a:ext uri="{FF2B5EF4-FFF2-40B4-BE49-F238E27FC236}">
                <a16:creationId xmlns:a16="http://schemas.microsoft.com/office/drawing/2014/main" id="{BA28BB8D-C4C0-40E2-A241-CCCD2DD66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57200"/>
            <a:ext cx="2286000" cy="2286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8" descr="MCj04325370000[1]">
            <a:extLst>
              <a:ext uri="{FF2B5EF4-FFF2-40B4-BE49-F238E27FC236}">
                <a16:creationId xmlns:a16="http://schemas.microsoft.com/office/drawing/2014/main" id="{F04744E3-C12D-4A8E-9E60-12E16E2AE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2636" y="4441845"/>
            <a:ext cx="1992312"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8">
            <a:extLst>
              <a:ext uri="{FF2B5EF4-FFF2-40B4-BE49-F238E27FC236}">
                <a16:creationId xmlns:a16="http://schemas.microsoft.com/office/drawing/2014/main" id="{870F894D-1F6F-4F83-AA40-C6500D69FF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8854" y="3844131"/>
            <a:ext cx="2057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
            <a:extLst>
              <a:ext uri="{FF2B5EF4-FFF2-40B4-BE49-F238E27FC236}">
                <a16:creationId xmlns:a16="http://schemas.microsoft.com/office/drawing/2014/main" id="{43F11137-C7C9-4343-9215-5BEE3325FB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685800"/>
            <a:ext cx="16383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4">
            <a:extLst>
              <a:ext uri="{FF2B5EF4-FFF2-40B4-BE49-F238E27FC236}">
                <a16:creationId xmlns:a16="http://schemas.microsoft.com/office/drawing/2014/main" id="{F1A29178-5B50-4B65-B608-EED58A754A22}"/>
              </a:ext>
            </a:extLst>
          </p:cNvPr>
          <p:cNvSpPr txBox="1">
            <a:spLocks noChangeArrowheads="1"/>
          </p:cNvSpPr>
          <p:nvPr/>
        </p:nvSpPr>
        <p:spPr bwMode="auto">
          <a:xfrm>
            <a:off x="2286000" y="28194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Spike Necklace </a:t>
            </a:r>
          </a:p>
        </p:txBody>
      </p:sp>
      <p:sp>
        <p:nvSpPr>
          <p:cNvPr id="44040" name="TextBox 4">
            <a:extLst>
              <a:ext uri="{FF2B5EF4-FFF2-40B4-BE49-F238E27FC236}">
                <a16:creationId xmlns:a16="http://schemas.microsoft.com/office/drawing/2014/main" id="{FB2B3ACA-0DEA-410D-8288-A593FFB90F9A}"/>
              </a:ext>
            </a:extLst>
          </p:cNvPr>
          <p:cNvSpPr txBox="1">
            <a:spLocks noChangeArrowheads="1"/>
          </p:cNvSpPr>
          <p:nvPr/>
        </p:nvSpPr>
        <p:spPr bwMode="auto">
          <a:xfrm>
            <a:off x="5257800" y="2819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Hats </a:t>
            </a:r>
          </a:p>
        </p:txBody>
      </p:sp>
      <p:sp>
        <p:nvSpPr>
          <p:cNvPr id="44041" name="TextBox 4">
            <a:extLst>
              <a:ext uri="{FF2B5EF4-FFF2-40B4-BE49-F238E27FC236}">
                <a16:creationId xmlns:a16="http://schemas.microsoft.com/office/drawing/2014/main" id="{A252B578-B4E0-426E-855C-22139EEAC6F2}"/>
              </a:ext>
            </a:extLst>
          </p:cNvPr>
          <p:cNvSpPr txBox="1">
            <a:spLocks noChangeArrowheads="1"/>
          </p:cNvSpPr>
          <p:nvPr/>
        </p:nvSpPr>
        <p:spPr bwMode="auto">
          <a:xfrm>
            <a:off x="1981200" y="5715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Sunglasses </a:t>
            </a:r>
          </a:p>
        </p:txBody>
      </p:sp>
      <p:sp>
        <p:nvSpPr>
          <p:cNvPr id="44042" name="TextBox 4">
            <a:extLst>
              <a:ext uri="{FF2B5EF4-FFF2-40B4-BE49-F238E27FC236}">
                <a16:creationId xmlns:a16="http://schemas.microsoft.com/office/drawing/2014/main" id="{2A5143C0-8D78-49B3-AE0C-8739F8461DC4}"/>
              </a:ext>
            </a:extLst>
          </p:cNvPr>
          <p:cNvSpPr txBox="1">
            <a:spLocks noChangeArrowheads="1"/>
          </p:cNvSpPr>
          <p:nvPr/>
        </p:nvSpPr>
        <p:spPr bwMode="auto">
          <a:xfrm>
            <a:off x="9835356" y="6139806"/>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a:t>Bandana </a:t>
            </a:r>
          </a:p>
        </p:txBody>
      </p:sp>
      <p:pic>
        <p:nvPicPr>
          <p:cNvPr id="44043" name="Picture 18">
            <a:extLst>
              <a:ext uri="{FF2B5EF4-FFF2-40B4-BE49-F238E27FC236}">
                <a16:creationId xmlns:a16="http://schemas.microsoft.com/office/drawing/2014/main" id="{5EA19C48-5606-415C-9186-3C69D8874C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1" y="609600"/>
            <a:ext cx="16240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4" name="TextBox 4">
            <a:extLst>
              <a:ext uri="{FF2B5EF4-FFF2-40B4-BE49-F238E27FC236}">
                <a16:creationId xmlns:a16="http://schemas.microsoft.com/office/drawing/2014/main" id="{41913343-BE81-4281-B9D7-BD17BA37B932}"/>
              </a:ext>
            </a:extLst>
          </p:cNvPr>
          <p:cNvSpPr txBox="1">
            <a:spLocks noChangeArrowheads="1"/>
          </p:cNvSpPr>
          <p:nvPr/>
        </p:nvSpPr>
        <p:spPr bwMode="auto">
          <a:xfrm>
            <a:off x="7467600" y="2678114"/>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a:t>Tights </a:t>
            </a:r>
          </a:p>
        </p:txBody>
      </p:sp>
      <p:pic>
        <p:nvPicPr>
          <p:cNvPr id="3" name="Picture 2">
            <a:extLst>
              <a:ext uri="{FF2B5EF4-FFF2-40B4-BE49-F238E27FC236}">
                <a16:creationId xmlns:a16="http://schemas.microsoft.com/office/drawing/2014/main" id="{2196DC67-3392-4FC8-A340-DF3DC9280F90}"/>
              </a:ext>
            </a:extLst>
          </p:cNvPr>
          <p:cNvPicPr>
            <a:picLocks noChangeAspect="1"/>
          </p:cNvPicPr>
          <p:nvPr/>
        </p:nvPicPr>
        <p:blipFill>
          <a:blip r:embed="rId9"/>
          <a:stretch>
            <a:fillRect/>
          </a:stretch>
        </p:blipFill>
        <p:spPr>
          <a:xfrm>
            <a:off x="9739315" y="1128824"/>
            <a:ext cx="2000250" cy="2286000"/>
          </a:xfrm>
          <a:prstGeom prst="rect">
            <a:avLst/>
          </a:prstGeom>
        </p:spPr>
      </p:pic>
      <p:sp>
        <p:nvSpPr>
          <p:cNvPr id="15" name="TextBox 4">
            <a:extLst>
              <a:ext uri="{FF2B5EF4-FFF2-40B4-BE49-F238E27FC236}">
                <a16:creationId xmlns:a16="http://schemas.microsoft.com/office/drawing/2014/main" id="{7F57C13D-3D1C-434B-A705-DAB9AC48E295}"/>
              </a:ext>
            </a:extLst>
          </p:cNvPr>
          <p:cNvSpPr txBox="1">
            <a:spLocks noChangeArrowheads="1"/>
          </p:cNvSpPr>
          <p:nvPr/>
        </p:nvSpPr>
        <p:spPr bwMode="auto">
          <a:xfrm>
            <a:off x="10287000" y="3581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800" dirty="0" err="1"/>
              <a:t>Durag</a:t>
            </a:r>
            <a:r>
              <a:rPr lang="en-US" altLang="en-US" sz="18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4" name="Picture 9" descr="MCj04347130000[1]">
            <a:extLst>
              <a:ext uri="{FF2B5EF4-FFF2-40B4-BE49-F238E27FC236}">
                <a16:creationId xmlns:a16="http://schemas.microsoft.com/office/drawing/2014/main" id="{4B464983-4758-44C5-B82A-1D6FD451F30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5556" y="4738589"/>
            <a:ext cx="1736444" cy="1817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6">
            <a:extLst>
              <a:ext uri="{FF2B5EF4-FFF2-40B4-BE49-F238E27FC236}">
                <a16:creationId xmlns:a16="http://schemas.microsoft.com/office/drawing/2014/main" id="{3D8271BF-8A9E-4C26-B7FF-F9069D65BBC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74328" y="590303"/>
            <a:ext cx="3704756" cy="3535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4">
            <a:extLst>
              <a:ext uri="{FF2B5EF4-FFF2-40B4-BE49-F238E27FC236}">
                <a16:creationId xmlns:a16="http://schemas.microsoft.com/office/drawing/2014/main" id="{58C7DEE7-D16F-4FE1-B08F-E70D69E4D3A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05537" y="1045536"/>
            <a:ext cx="1751961" cy="2624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C031DD7-52ED-4800-A618-A467D2548400}"/>
              </a:ext>
            </a:extLst>
          </p:cNvPr>
          <p:cNvPicPr>
            <a:picLocks noChangeAspect="1"/>
          </p:cNvPicPr>
          <p:nvPr/>
        </p:nvPicPr>
        <p:blipFill>
          <a:blip r:embed="rId6"/>
          <a:stretch>
            <a:fillRect/>
          </a:stretch>
        </p:blipFill>
        <p:spPr>
          <a:xfrm>
            <a:off x="643467" y="3627759"/>
            <a:ext cx="3278292" cy="2548872"/>
          </a:xfrm>
          <a:prstGeom prst="rect">
            <a:avLst/>
          </a:prstGeom>
        </p:spPr>
      </p:pic>
      <p:pic>
        <p:nvPicPr>
          <p:cNvPr id="38915" name="Picture 2" descr="Canvas Slip-on Shoes">
            <a:hlinkClick r:id="rId7"/>
            <a:extLst>
              <a:ext uri="{FF2B5EF4-FFF2-40B4-BE49-F238E27FC236}">
                <a16:creationId xmlns:a16="http://schemas.microsoft.com/office/drawing/2014/main" id="{49BEAABA-9047-4C8A-942E-9643FF808F9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29005" y="3966817"/>
            <a:ext cx="1762661" cy="26439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a:extLst>
              <a:ext uri="{FF2B5EF4-FFF2-40B4-BE49-F238E27FC236}">
                <a16:creationId xmlns:a16="http://schemas.microsoft.com/office/drawing/2014/main" id="{2712ED10-9FAD-42A8-A633-C0E8690911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a:extLst>
              <a:ext uri="{FF2B5EF4-FFF2-40B4-BE49-F238E27FC236}">
                <a16:creationId xmlns:a16="http://schemas.microsoft.com/office/drawing/2014/main" id="{199E4CA0-1024-4571-821C-2987CFF440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
            <a:extLst>
              <a:ext uri="{FF2B5EF4-FFF2-40B4-BE49-F238E27FC236}">
                <a16:creationId xmlns:a16="http://schemas.microsoft.com/office/drawing/2014/main" id="{82338E91-87E5-49A3-B988-F72ABE6E2C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2">
            <a:extLst>
              <a:ext uri="{FF2B5EF4-FFF2-40B4-BE49-F238E27FC236}">
                <a16:creationId xmlns:a16="http://schemas.microsoft.com/office/drawing/2014/main" id="{3B130069-0FBA-4C75-8116-94A70CA85F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6" name="Picture 4">
            <a:extLst>
              <a:ext uri="{FF2B5EF4-FFF2-40B4-BE49-F238E27FC236}">
                <a16:creationId xmlns:a16="http://schemas.microsoft.com/office/drawing/2014/main" id="{2712ED10-9FAD-42A8-A633-C0E869091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6">
            <a:extLst>
              <a:ext uri="{FF2B5EF4-FFF2-40B4-BE49-F238E27FC236}">
                <a16:creationId xmlns:a16="http://schemas.microsoft.com/office/drawing/2014/main" id="{199E4CA0-1024-4571-821C-2987CFF44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
            <a:extLst>
              <a:ext uri="{FF2B5EF4-FFF2-40B4-BE49-F238E27FC236}">
                <a16:creationId xmlns:a16="http://schemas.microsoft.com/office/drawing/2014/main" id="{82338E91-87E5-49A3-B988-F72ABE6E2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2">
            <a:extLst>
              <a:ext uri="{FF2B5EF4-FFF2-40B4-BE49-F238E27FC236}">
                <a16:creationId xmlns:a16="http://schemas.microsoft.com/office/drawing/2014/main" id="{3B130069-0FBA-4C75-8116-94A70CA8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6" y="-182563"/>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A86C049-C804-4597-83E2-FDBA0BF52B22}"/>
              </a:ext>
            </a:extLst>
          </p:cNvPr>
          <p:cNvPicPr>
            <a:picLocks noChangeAspect="1"/>
          </p:cNvPicPr>
          <p:nvPr/>
        </p:nvPicPr>
        <p:blipFill>
          <a:blip r:embed="rId4"/>
          <a:stretch>
            <a:fillRect/>
          </a:stretch>
        </p:blipFill>
        <p:spPr>
          <a:xfrm>
            <a:off x="5032156" y="4399022"/>
            <a:ext cx="2127688" cy="2121592"/>
          </a:xfrm>
          <a:prstGeom prst="rect">
            <a:avLst/>
          </a:prstGeom>
        </p:spPr>
      </p:pic>
      <p:pic>
        <p:nvPicPr>
          <p:cNvPr id="4" name="Picture 3">
            <a:extLst>
              <a:ext uri="{FF2B5EF4-FFF2-40B4-BE49-F238E27FC236}">
                <a16:creationId xmlns:a16="http://schemas.microsoft.com/office/drawing/2014/main" id="{A4D139A6-7AC5-4AFA-AE9C-7FD491D386E3}"/>
              </a:ext>
            </a:extLst>
          </p:cNvPr>
          <p:cNvPicPr>
            <a:picLocks noChangeAspect="1"/>
          </p:cNvPicPr>
          <p:nvPr/>
        </p:nvPicPr>
        <p:blipFill>
          <a:blip r:embed="rId5"/>
          <a:stretch>
            <a:fillRect/>
          </a:stretch>
        </p:blipFill>
        <p:spPr>
          <a:xfrm>
            <a:off x="1147209" y="1427753"/>
            <a:ext cx="3028950" cy="1514475"/>
          </a:xfrm>
          <a:prstGeom prst="rect">
            <a:avLst/>
          </a:prstGeom>
        </p:spPr>
      </p:pic>
      <p:pic>
        <p:nvPicPr>
          <p:cNvPr id="5" name="Picture 4">
            <a:extLst>
              <a:ext uri="{FF2B5EF4-FFF2-40B4-BE49-F238E27FC236}">
                <a16:creationId xmlns:a16="http://schemas.microsoft.com/office/drawing/2014/main" id="{FE178370-AEE4-4637-A6A5-746DFCAD3E50}"/>
              </a:ext>
            </a:extLst>
          </p:cNvPr>
          <p:cNvPicPr>
            <a:picLocks noChangeAspect="1"/>
          </p:cNvPicPr>
          <p:nvPr/>
        </p:nvPicPr>
        <p:blipFill>
          <a:blip r:embed="rId6"/>
          <a:stretch>
            <a:fillRect/>
          </a:stretch>
        </p:blipFill>
        <p:spPr>
          <a:xfrm>
            <a:off x="5137241" y="401845"/>
            <a:ext cx="2143125" cy="2143125"/>
          </a:xfrm>
          <a:prstGeom prst="rect">
            <a:avLst/>
          </a:prstGeom>
        </p:spPr>
      </p:pic>
      <p:pic>
        <p:nvPicPr>
          <p:cNvPr id="6" name="Picture 5">
            <a:extLst>
              <a:ext uri="{FF2B5EF4-FFF2-40B4-BE49-F238E27FC236}">
                <a16:creationId xmlns:a16="http://schemas.microsoft.com/office/drawing/2014/main" id="{471CEC2E-9896-4652-BA30-D9FAB72AD4B4}"/>
              </a:ext>
            </a:extLst>
          </p:cNvPr>
          <p:cNvPicPr>
            <a:picLocks noChangeAspect="1"/>
          </p:cNvPicPr>
          <p:nvPr/>
        </p:nvPicPr>
        <p:blipFill>
          <a:blip r:embed="rId7"/>
          <a:stretch>
            <a:fillRect/>
          </a:stretch>
        </p:blipFill>
        <p:spPr>
          <a:xfrm>
            <a:off x="7897000" y="2303256"/>
            <a:ext cx="2276475" cy="2009775"/>
          </a:xfrm>
          <a:prstGeom prst="rect">
            <a:avLst/>
          </a:prstGeom>
        </p:spPr>
      </p:pic>
      <p:pic>
        <p:nvPicPr>
          <p:cNvPr id="7" name="Picture 6">
            <a:extLst>
              <a:ext uri="{FF2B5EF4-FFF2-40B4-BE49-F238E27FC236}">
                <a16:creationId xmlns:a16="http://schemas.microsoft.com/office/drawing/2014/main" id="{216978C1-5242-4E76-AE6A-7522AACF02D2}"/>
              </a:ext>
            </a:extLst>
          </p:cNvPr>
          <p:cNvPicPr>
            <a:picLocks noChangeAspect="1"/>
          </p:cNvPicPr>
          <p:nvPr/>
        </p:nvPicPr>
        <p:blipFill>
          <a:blip r:embed="rId8"/>
          <a:stretch>
            <a:fillRect/>
          </a:stretch>
        </p:blipFill>
        <p:spPr>
          <a:xfrm>
            <a:off x="1313675" y="3915773"/>
            <a:ext cx="2143125" cy="2143125"/>
          </a:xfrm>
          <a:prstGeom prst="rect">
            <a:avLst/>
          </a:prstGeom>
        </p:spPr>
      </p:pic>
      <p:pic>
        <p:nvPicPr>
          <p:cNvPr id="8" name="Picture 7">
            <a:extLst>
              <a:ext uri="{FF2B5EF4-FFF2-40B4-BE49-F238E27FC236}">
                <a16:creationId xmlns:a16="http://schemas.microsoft.com/office/drawing/2014/main" id="{EBA0C7F1-053B-443B-8A83-C2324AA36B06}"/>
              </a:ext>
            </a:extLst>
          </p:cNvPr>
          <p:cNvPicPr>
            <a:picLocks noChangeAspect="1"/>
          </p:cNvPicPr>
          <p:nvPr/>
        </p:nvPicPr>
        <p:blipFill>
          <a:blip r:embed="rId9"/>
          <a:stretch>
            <a:fillRect/>
          </a:stretch>
        </p:blipFill>
        <p:spPr>
          <a:xfrm>
            <a:off x="9174456" y="4118674"/>
            <a:ext cx="2200275" cy="2076450"/>
          </a:xfrm>
          <a:prstGeom prst="rect">
            <a:avLst/>
          </a:prstGeom>
        </p:spPr>
      </p:pic>
      <p:pic>
        <p:nvPicPr>
          <p:cNvPr id="9" name="Picture 8">
            <a:extLst>
              <a:ext uri="{FF2B5EF4-FFF2-40B4-BE49-F238E27FC236}">
                <a16:creationId xmlns:a16="http://schemas.microsoft.com/office/drawing/2014/main" id="{6AC25326-C3CA-475B-AA5B-EE40E0CB8095}"/>
              </a:ext>
            </a:extLst>
          </p:cNvPr>
          <p:cNvPicPr>
            <a:picLocks noChangeAspect="1"/>
          </p:cNvPicPr>
          <p:nvPr/>
        </p:nvPicPr>
        <p:blipFill>
          <a:blip r:embed="rId10"/>
          <a:stretch>
            <a:fillRect/>
          </a:stretch>
        </p:blipFill>
        <p:spPr>
          <a:xfrm>
            <a:off x="9547925" y="292283"/>
            <a:ext cx="2466975" cy="1847850"/>
          </a:xfrm>
          <a:prstGeom prst="rect">
            <a:avLst/>
          </a:prstGeom>
        </p:spPr>
      </p:pic>
      <p:pic>
        <p:nvPicPr>
          <p:cNvPr id="2" name="Picture 1">
            <a:extLst>
              <a:ext uri="{FF2B5EF4-FFF2-40B4-BE49-F238E27FC236}">
                <a16:creationId xmlns:a16="http://schemas.microsoft.com/office/drawing/2014/main" id="{09FB86BE-C38E-4E68-92FB-2961B428DD23}"/>
              </a:ext>
            </a:extLst>
          </p:cNvPr>
          <p:cNvPicPr>
            <a:picLocks noChangeAspect="1"/>
          </p:cNvPicPr>
          <p:nvPr/>
        </p:nvPicPr>
        <p:blipFill>
          <a:blip r:embed="rId11"/>
          <a:stretch>
            <a:fillRect/>
          </a:stretch>
        </p:blipFill>
        <p:spPr>
          <a:xfrm>
            <a:off x="4495800" y="2303256"/>
            <a:ext cx="2362200" cy="1763919"/>
          </a:xfrm>
          <a:prstGeom prst="rect">
            <a:avLst/>
          </a:prstGeom>
        </p:spPr>
      </p:pic>
    </p:spTree>
    <p:extLst>
      <p:ext uri="{BB962C8B-B14F-4D97-AF65-F5344CB8AC3E}">
        <p14:creationId xmlns:p14="http://schemas.microsoft.com/office/powerpoint/2010/main" val="807840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EC402-586A-4887-B9F5-08753BDF3355}"/>
              </a:ext>
            </a:extLst>
          </p:cNvPr>
          <p:cNvSpPr>
            <a:spLocks noGrp="1"/>
          </p:cNvSpPr>
          <p:nvPr>
            <p:ph type="title"/>
          </p:nvPr>
        </p:nvSpPr>
        <p:spPr>
          <a:xfrm>
            <a:off x="572493" y="238539"/>
            <a:ext cx="11018520" cy="1434415"/>
          </a:xfrm>
        </p:spPr>
        <p:txBody>
          <a:bodyPr anchor="b">
            <a:normAutofit/>
          </a:bodyPr>
          <a:lstStyle/>
          <a:p>
            <a:r>
              <a:rPr lang="en-US" sz="5400" b="1" dirty="0"/>
              <a:t>Questions/Concerns</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8EBC2FE0-5A09-42AF-8D5E-C2A09DFBF200}"/>
              </a:ext>
            </a:extLst>
          </p:cNvPr>
          <p:cNvSpPr>
            <a:spLocks noGrp="1"/>
          </p:cNvSpPr>
          <p:nvPr>
            <p:ph idx="1"/>
          </p:nvPr>
        </p:nvSpPr>
        <p:spPr>
          <a:xfrm>
            <a:off x="572493" y="2071316"/>
            <a:ext cx="6713552" cy="4119172"/>
          </a:xfrm>
        </p:spPr>
        <p:txBody>
          <a:bodyPr anchor="t">
            <a:normAutofit/>
          </a:bodyPr>
          <a:lstStyle/>
          <a:p>
            <a:r>
              <a:rPr lang="en-US" sz="2200" b="1" dirty="0"/>
              <a:t>School Information: Ponce de Leon Elementary School</a:t>
            </a:r>
          </a:p>
          <a:p>
            <a:pPr marL="3200400" lvl="7" indent="0">
              <a:buNone/>
            </a:pPr>
            <a:r>
              <a:rPr lang="en-US" sz="2200" b="1" dirty="0"/>
              <a:t>1301 Ponce de Leon Blvd</a:t>
            </a:r>
          </a:p>
          <a:p>
            <a:pPr marL="3200400" lvl="7" indent="0">
              <a:buNone/>
            </a:pPr>
            <a:r>
              <a:rPr lang="en-US" sz="2200" b="1" dirty="0"/>
              <a:t>Clearwater, FL 33756</a:t>
            </a:r>
          </a:p>
          <a:p>
            <a:pPr marL="3200400" lvl="7" indent="0">
              <a:buNone/>
            </a:pPr>
            <a:r>
              <a:rPr lang="en-US" sz="2200" b="1" dirty="0"/>
              <a:t>727-588-3573</a:t>
            </a:r>
          </a:p>
          <a:p>
            <a:pPr marL="3200400" lvl="7" indent="0">
              <a:buNone/>
            </a:pPr>
            <a:endParaRPr lang="en-US" sz="2200" b="1" dirty="0"/>
          </a:p>
        </p:txBody>
      </p:sp>
      <p:pic>
        <p:nvPicPr>
          <p:cNvPr id="9" name="Picture 8" descr="A picture containing text, clipart&#10;&#10;Description automatically generated">
            <a:extLst>
              <a:ext uri="{FF2B5EF4-FFF2-40B4-BE49-F238E27FC236}">
                <a16:creationId xmlns:a16="http://schemas.microsoft.com/office/drawing/2014/main" id="{8AE01670-F548-4EA6-90A8-E4462AD00BE0}"/>
              </a:ext>
            </a:extLst>
          </p:cNvPr>
          <p:cNvPicPr>
            <a:picLocks noChangeAspect="1"/>
          </p:cNvPicPr>
          <p:nvPr/>
        </p:nvPicPr>
        <p:blipFill rotWithShape="1">
          <a:blip r:embed="rId2">
            <a:extLst>
              <a:ext uri="{28A0092B-C50C-407E-A947-70E740481C1C}">
                <a14:useLocalDpi xmlns:a14="http://schemas.microsoft.com/office/drawing/2010/main" val="0"/>
              </a:ext>
            </a:extLst>
          </a:blip>
          <a:srcRect l="530" r="3264"/>
          <a:stretch/>
        </p:blipFill>
        <p:spPr>
          <a:xfrm>
            <a:off x="7286045" y="2093976"/>
            <a:ext cx="4902908" cy="4096512"/>
          </a:xfrm>
          <a:prstGeom prst="rect">
            <a:avLst/>
          </a:prstGeom>
        </p:spPr>
      </p:pic>
    </p:spTree>
    <p:extLst>
      <p:ext uri="{BB962C8B-B14F-4D97-AF65-F5344CB8AC3E}">
        <p14:creationId xmlns:p14="http://schemas.microsoft.com/office/powerpoint/2010/main" val="136751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CF692-B561-4533-8E75-B2350489802A}"/>
              </a:ext>
            </a:extLst>
          </p:cNvPr>
          <p:cNvSpPr>
            <a:spLocks noGrp="1"/>
          </p:cNvSpPr>
          <p:nvPr>
            <p:ph type="title"/>
          </p:nvPr>
        </p:nvSpPr>
        <p:spPr>
          <a:xfrm>
            <a:off x="572493" y="238539"/>
            <a:ext cx="11018520" cy="1434415"/>
          </a:xfrm>
        </p:spPr>
        <p:txBody>
          <a:bodyPr anchor="b">
            <a:normAutofit/>
          </a:bodyPr>
          <a:lstStyle/>
          <a:p>
            <a:r>
              <a:rPr lang="en-US" sz="5400" b="1"/>
              <a:t>Advantages of Wearing School Uniforms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AA63B1-9976-4044-B237-B5B20790888A}"/>
              </a:ext>
            </a:extLst>
          </p:cNvPr>
          <p:cNvSpPr>
            <a:spLocks noGrp="1"/>
          </p:cNvSpPr>
          <p:nvPr>
            <p:ph idx="1"/>
          </p:nvPr>
        </p:nvSpPr>
        <p:spPr>
          <a:xfrm>
            <a:off x="572493" y="2071316"/>
            <a:ext cx="6713552" cy="4119172"/>
          </a:xfrm>
        </p:spPr>
        <p:txBody>
          <a:bodyPr anchor="t">
            <a:normAutofit/>
          </a:bodyPr>
          <a:lstStyle/>
          <a:p>
            <a:pPr marR="0">
              <a:spcBef>
                <a:spcPts val="0"/>
              </a:spcBef>
              <a:spcAft>
                <a:spcPts val="800"/>
              </a:spcAft>
              <a:buFont typeface="Wingdings" panose="05000000000000000000" pitchFamily="2" charset="2"/>
              <a:buChar char="ü"/>
            </a:pPr>
            <a:r>
              <a:rPr lang="en-US" sz="1900" dirty="0">
                <a:latin typeface="Calibri" panose="020F0502020204030204" pitchFamily="34" charset="0"/>
                <a:ea typeface="Calibri" panose="020F0502020204030204" pitchFamily="34" charset="0"/>
                <a:cs typeface="Times New Roman" panose="02020603050405020304" pitchFamily="18" charset="0"/>
              </a:rPr>
              <a:t>Inclusiveness: Having a school uniform gives students a school identity. It means they belong to that particular school and promote school spirit. </a:t>
            </a:r>
          </a:p>
          <a:p>
            <a:pPr>
              <a:spcBef>
                <a:spcPts val="0"/>
              </a:spcBef>
              <a:spcAft>
                <a:spcPts val="800"/>
              </a:spcAft>
              <a:buFont typeface="Wingdings" panose="05000000000000000000" pitchFamily="2" charset="2"/>
              <a:buChar char="ü"/>
            </a:pPr>
            <a:r>
              <a:rPr lang="en-US" sz="1900" dirty="0"/>
              <a:t>Promotes safe, focused learning environments </a:t>
            </a:r>
          </a:p>
          <a:p>
            <a:pPr>
              <a:spcBef>
                <a:spcPts val="0"/>
              </a:spcBef>
              <a:spcAft>
                <a:spcPts val="800"/>
              </a:spcAft>
              <a:buFont typeface="Wingdings" panose="05000000000000000000" pitchFamily="2" charset="2"/>
              <a:buChar char="ü"/>
            </a:pPr>
            <a:r>
              <a:rPr lang="en-US" sz="1900" dirty="0"/>
              <a:t>Builds a positive school culture and climate </a:t>
            </a:r>
          </a:p>
          <a:p>
            <a:pPr>
              <a:spcBef>
                <a:spcPts val="0"/>
              </a:spcBef>
              <a:spcAft>
                <a:spcPts val="800"/>
              </a:spcAft>
              <a:buFont typeface="Wingdings" panose="05000000000000000000" pitchFamily="2" charset="2"/>
              <a:buChar char="ü"/>
            </a:pPr>
            <a:r>
              <a:rPr lang="en-US" sz="1900" dirty="0"/>
              <a:t>Bridges socio-economic differences between children </a:t>
            </a:r>
          </a:p>
          <a:p>
            <a:pPr lvl="0">
              <a:buFont typeface="Wingdings" panose="05000000000000000000" pitchFamily="2" charset="2"/>
              <a:buChar char="ü"/>
            </a:pPr>
            <a:r>
              <a:rPr lang="en-US" sz="1900" dirty="0"/>
              <a:t>Promoting positive student behavior </a:t>
            </a:r>
          </a:p>
          <a:p>
            <a:pPr lvl="0">
              <a:buFont typeface="Wingdings" panose="05000000000000000000" pitchFamily="2" charset="2"/>
              <a:buChar char="ü"/>
            </a:pPr>
            <a:r>
              <a:rPr lang="en-US" sz="1900" dirty="0"/>
              <a:t>Improving children's self-respect and self-esteem </a:t>
            </a:r>
          </a:p>
          <a:p>
            <a:pPr>
              <a:spcBef>
                <a:spcPts val="0"/>
              </a:spcBef>
              <a:spcAft>
                <a:spcPts val="800"/>
              </a:spcAft>
              <a:buFont typeface="Wingdings" panose="05000000000000000000" pitchFamily="2" charset="2"/>
              <a:buChar char="ü"/>
            </a:pPr>
            <a:r>
              <a:rPr lang="en-US" sz="1900" dirty="0"/>
              <a:t>Decreasing student misconduct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800"/>
              </a:spcAft>
              <a:buFont typeface="Wingdings" panose="05000000000000000000" pitchFamily="2" charset="2"/>
              <a:buChar char="ü"/>
            </a:pPr>
            <a:r>
              <a:rPr lang="en-US" sz="1900" dirty="0">
                <a:latin typeface="Calibri" panose="020F0502020204030204" pitchFamily="34" charset="0"/>
                <a:ea typeface="Calibri" panose="020F0502020204030204" pitchFamily="34" charset="0"/>
                <a:cs typeface="Times New Roman" panose="02020603050405020304" pitchFamily="18" charset="0"/>
              </a:rPr>
              <a:t>Wearing a uniform helps to prepare students for the world of work, where uniforms are often worn. </a:t>
            </a:r>
          </a:p>
          <a:p>
            <a:pPr marR="0">
              <a:spcBef>
                <a:spcPts val="0"/>
              </a:spcBef>
              <a:spcAft>
                <a:spcPts val="800"/>
              </a:spcAft>
              <a:buFont typeface="Wingdings" panose="05000000000000000000" pitchFamily="2" charset="2"/>
              <a:buChar char="ü"/>
            </a:pPr>
            <a:r>
              <a:rPr lang="en-US" sz="1900" dirty="0">
                <a:latin typeface="Calibri" panose="020F0502020204030204" pitchFamily="34" charset="0"/>
                <a:ea typeface="Calibri" panose="020F0502020204030204" pitchFamily="34" charset="0"/>
                <a:cs typeface="Times New Roman" panose="02020603050405020304" pitchFamily="18" charset="0"/>
              </a:rPr>
              <a:t>Schools with uniforms have better educational results. </a:t>
            </a:r>
            <a:endParaRPr lang="en-US" sz="1900" dirty="0"/>
          </a:p>
        </p:txBody>
      </p:sp>
      <p:pic>
        <p:nvPicPr>
          <p:cNvPr id="4" name="Picture 3">
            <a:extLst>
              <a:ext uri="{FF2B5EF4-FFF2-40B4-BE49-F238E27FC236}">
                <a16:creationId xmlns:a16="http://schemas.microsoft.com/office/drawing/2014/main" id="{91928A1F-F0E5-48FB-8F35-AFBC9328B5F6}"/>
              </a:ext>
            </a:extLst>
          </p:cNvPr>
          <p:cNvPicPr>
            <a:picLocks noChangeAspect="1"/>
          </p:cNvPicPr>
          <p:nvPr/>
        </p:nvPicPr>
        <p:blipFill rotWithShape="1">
          <a:blip r:embed="rId2"/>
          <a:srcRect l="18507" r="1643" b="1"/>
          <a:stretch/>
        </p:blipFill>
        <p:spPr>
          <a:xfrm>
            <a:off x="7675658" y="2093976"/>
            <a:ext cx="3941064" cy="4096512"/>
          </a:xfrm>
          <a:prstGeom prst="rect">
            <a:avLst/>
          </a:prstGeom>
          <a:ln>
            <a:noFill/>
          </a:ln>
          <a:effectLst>
            <a:softEdge rad="112500"/>
          </a:effectLst>
        </p:spPr>
      </p:pic>
    </p:spTree>
    <p:extLst>
      <p:ext uri="{BB962C8B-B14F-4D97-AF65-F5344CB8AC3E}">
        <p14:creationId xmlns:p14="http://schemas.microsoft.com/office/powerpoint/2010/main" val="69260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5561C-E973-47B0-925B-A38A8683A5E5}"/>
              </a:ext>
            </a:extLst>
          </p:cNvPr>
          <p:cNvSpPr>
            <a:spLocks noGrp="1"/>
          </p:cNvSpPr>
          <p:nvPr>
            <p:ph type="title"/>
          </p:nvPr>
        </p:nvSpPr>
        <p:spPr>
          <a:xfrm>
            <a:off x="572493" y="238539"/>
            <a:ext cx="11018520" cy="1434415"/>
          </a:xfrm>
        </p:spPr>
        <p:txBody>
          <a:bodyPr anchor="b">
            <a:normAutofit/>
          </a:bodyPr>
          <a:lstStyle/>
          <a:p>
            <a:pPr algn="ctr"/>
            <a:r>
              <a:rPr lang="en-US" sz="5400" b="1" dirty="0"/>
              <a:t>Advantages for Families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8589C439-0DD8-433E-BEDE-6123B0B37EF4}"/>
              </a:ext>
            </a:extLst>
          </p:cNvPr>
          <p:cNvGraphicFramePr>
            <a:graphicFrameLocks noGrp="1"/>
          </p:cNvGraphicFramePr>
          <p:nvPr>
            <p:ph idx="1"/>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827A267-9D48-4E0B-B24D-8F4B8A63465A}"/>
              </a:ext>
            </a:extLst>
          </p:cNvPr>
          <p:cNvPicPr>
            <a:picLocks noChangeAspect="1"/>
          </p:cNvPicPr>
          <p:nvPr/>
        </p:nvPicPr>
        <p:blipFill rotWithShape="1">
          <a:blip r:embed="rId7"/>
          <a:srcRect l="898" r="2894" b="-3"/>
          <a:stretch/>
        </p:blipFill>
        <p:spPr>
          <a:xfrm>
            <a:off x="7675658" y="2093976"/>
            <a:ext cx="3941064" cy="4096512"/>
          </a:xfrm>
          <a:prstGeom prst="rect">
            <a:avLst/>
          </a:prstGeom>
        </p:spPr>
      </p:pic>
    </p:spTree>
    <p:extLst>
      <p:ext uri="{BB962C8B-B14F-4D97-AF65-F5344CB8AC3E}">
        <p14:creationId xmlns:p14="http://schemas.microsoft.com/office/powerpoint/2010/main" val="253307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869E4-3557-49FB-82ED-60126D049599}"/>
              </a:ext>
            </a:extLst>
          </p:cNvPr>
          <p:cNvSpPr>
            <a:spLocks noGrp="1"/>
          </p:cNvSpPr>
          <p:nvPr>
            <p:ph type="title"/>
          </p:nvPr>
        </p:nvSpPr>
        <p:spPr>
          <a:xfrm>
            <a:off x="572493" y="238539"/>
            <a:ext cx="11018520" cy="1434415"/>
          </a:xfrm>
        </p:spPr>
        <p:txBody>
          <a:bodyPr anchor="b">
            <a:normAutofit/>
          </a:bodyPr>
          <a:lstStyle/>
          <a:p>
            <a:pPr algn="ctr"/>
            <a:r>
              <a:rPr lang="en-US" sz="5400" b="1" dirty="0"/>
              <a:t>Uniform Information – School Colors</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C612F4-2A66-40FB-9530-A24F7200060D}"/>
              </a:ext>
            </a:extLst>
          </p:cNvPr>
          <p:cNvSpPr>
            <a:spLocks noGrp="1"/>
          </p:cNvSpPr>
          <p:nvPr>
            <p:ph idx="1"/>
          </p:nvPr>
        </p:nvSpPr>
        <p:spPr>
          <a:xfrm>
            <a:off x="304800" y="2071316"/>
            <a:ext cx="7370857" cy="4596946"/>
          </a:xfrm>
        </p:spPr>
        <p:txBody>
          <a:bodyPr anchor="t">
            <a:normAutofit fontScale="92500"/>
          </a:bodyPr>
          <a:lstStyle/>
          <a:p>
            <a:r>
              <a:rPr lang="en-US" sz="2000" b="1" u="sng" dirty="0"/>
              <a:t>Navy Blue or Khaki</a:t>
            </a:r>
            <a:r>
              <a:rPr lang="en-US" sz="2000" u="sng" dirty="0"/>
              <a:t> </a:t>
            </a:r>
            <a:r>
              <a:rPr lang="en-US" sz="2000" dirty="0"/>
              <a:t>slacks, shorts, skirts, or jumpers </a:t>
            </a:r>
            <a:r>
              <a:rPr lang="en-US" sz="2000" i="1" dirty="0"/>
              <a:t>(No sweatpants, leggings, cargo pants, jeans, sleeveless tops, or baggy clothing. All bottoms must be khaki or navy blue. For young ladies, plain stockings, tights or shorts are permissible to wear </a:t>
            </a:r>
            <a:r>
              <a:rPr lang="en-US" sz="2000" i="1"/>
              <a:t>underneath skirts.</a:t>
            </a:r>
            <a:endParaRPr lang="en-US" sz="2000" b="1" i="1" dirty="0"/>
          </a:p>
          <a:p>
            <a:r>
              <a:rPr lang="en-US" sz="2000" dirty="0"/>
              <a:t>All </a:t>
            </a:r>
            <a:r>
              <a:rPr lang="en-US" sz="2000" b="1" dirty="0"/>
              <a:t>shirts must have a collar, with buttons, and must be </a:t>
            </a:r>
            <a:r>
              <a:rPr lang="en-US" sz="2000" b="1" u="sng" dirty="0"/>
              <a:t>Red, White, or Navy Blue</a:t>
            </a:r>
            <a:r>
              <a:rPr lang="en-US" sz="2000" dirty="0"/>
              <a:t>. </a:t>
            </a:r>
            <a:r>
              <a:rPr lang="en-US" sz="2000" i="1" dirty="0"/>
              <a:t>(The shirt may not have designs or contrasting colors)</a:t>
            </a:r>
          </a:p>
          <a:p>
            <a:r>
              <a:rPr lang="en-US" sz="2000" dirty="0"/>
              <a:t>School spirit shirts can be worn on the last day of the week, paired with uniform bottoms.</a:t>
            </a:r>
          </a:p>
          <a:p>
            <a:r>
              <a:rPr lang="en-US" sz="2000" dirty="0"/>
              <a:t>Students who wear shorts or pants with loops must wear a belt.</a:t>
            </a:r>
          </a:p>
          <a:p>
            <a:pPr marL="0" indent="0">
              <a:buNone/>
            </a:pPr>
            <a:endParaRPr lang="en-US" sz="2000" dirty="0"/>
          </a:p>
          <a:p>
            <a:pPr>
              <a:spcBef>
                <a:spcPts val="0"/>
              </a:spcBef>
              <a:spcAft>
                <a:spcPts val="1000"/>
              </a:spcAft>
              <a:buSzPts val="2200"/>
            </a:pPr>
            <a:r>
              <a:rPr lang="en-US" sz="2000" dirty="0">
                <a:ea typeface="Calibri" panose="020F0502020204030204" pitchFamily="34" charset="0"/>
              </a:rPr>
              <a:t>Athletic or tennis shoes only. </a:t>
            </a:r>
            <a:r>
              <a:rPr lang="en-US" sz="2000" b="1" dirty="0">
                <a:ea typeface="Calibri" panose="020F0502020204030204" pitchFamily="34" charset="0"/>
              </a:rPr>
              <a:t>No crocs, sandals/ slides, flipflops, or heels.</a:t>
            </a:r>
          </a:p>
          <a:p>
            <a:pPr>
              <a:spcBef>
                <a:spcPts val="0"/>
              </a:spcBef>
              <a:spcAft>
                <a:spcPts val="1000"/>
              </a:spcAft>
              <a:buSzPts val="2200"/>
            </a:pPr>
            <a:r>
              <a:rPr lang="en-US" sz="2000" dirty="0">
                <a:solidFill>
                  <a:srgbClr val="000000"/>
                </a:solidFill>
              </a:rPr>
              <a:t>NO HOODIES or HATS worn inside the building! (Unless for medical/religious reasons.)</a:t>
            </a:r>
            <a:endParaRPr lang="en-US" sz="2000" b="1" dirty="0">
              <a:ea typeface="Calibri" panose="020F0502020204030204" pitchFamily="34" charset="0"/>
            </a:endParaRPr>
          </a:p>
          <a:p>
            <a:pPr>
              <a:spcBef>
                <a:spcPts val="0"/>
              </a:spcBef>
              <a:spcAft>
                <a:spcPts val="1000"/>
              </a:spcAft>
              <a:buSzPts val="2200"/>
            </a:pPr>
            <a:endParaRPr lang="en-US" sz="2400" b="1" dirty="0">
              <a:ea typeface="Calibri" panose="020F0502020204030204" pitchFamily="34" charset="0"/>
            </a:endParaRPr>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D1D4F42F-21BC-4CAC-8642-AC9C46EF7BB8}"/>
              </a:ext>
            </a:extLst>
          </p:cNvPr>
          <p:cNvPicPr>
            <a:picLocks noChangeAspect="1"/>
          </p:cNvPicPr>
          <p:nvPr/>
        </p:nvPicPr>
        <p:blipFill rotWithShape="1">
          <a:blip r:embed="rId2"/>
          <a:srcRect l="3522" r="270" b="-3"/>
          <a:stretch/>
        </p:blipFill>
        <p:spPr>
          <a:xfrm>
            <a:off x="7675658" y="2093976"/>
            <a:ext cx="3941064" cy="4096512"/>
          </a:xfrm>
          <a:prstGeom prst="ellipse">
            <a:avLst/>
          </a:prstGeom>
          <a:ln>
            <a:noFill/>
          </a:ln>
          <a:effectLst>
            <a:softEdge rad="112500"/>
          </a:effectLst>
        </p:spPr>
      </p:pic>
    </p:spTree>
    <p:extLst>
      <p:ext uri="{BB962C8B-B14F-4D97-AF65-F5344CB8AC3E}">
        <p14:creationId xmlns:p14="http://schemas.microsoft.com/office/powerpoint/2010/main" val="4240211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text, building, outdoor, red&#10;&#10;Description automatically generated">
            <a:extLst>
              <a:ext uri="{FF2B5EF4-FFF2-40B4-BE49-F238E27FC236}">
                <a16:creationId xmlns:a16="http://schemas.microsoft.com/office/drawing/2014/main" id="{760327FD-D738-4472-8C7F-A2E259A6F5F7}"/>
              </a:ext>
            </a:extLst>
          </p:cNvPr>
          <p:cNvPicPr>
            <a:picLocks noGrp="1" noChangeAspect="1"/>
          </p:cNvPicPr>
          <p:nvPr>
            <p:ph idx="1"/>
          </p:nvPr>
        </p:nvPicPr>
        <p:blipFill>
          <a:blip r:embed="rId2"/>
          <a:stretch>
            <a:fillRect/>
          </a:stretch>
        </p:blipFill>
        <p:spPr>
          <a:xfrm>
            <a:off x="838200" y="1878013"/>
            <a:ext cx="2609850" cy="1398588"/>
          </a:xfrm>
          <a:prstGeom prst="rect">
            <a:avLst/>
          </a:prstGeom>
        </p:spPr>
      </p:pic>
      <p:pic>
        <p:nvPicPr>
          <p:cNvPr id="5" name="Picture 4" descr="A picture containing text, building, outdoor, sign&#10;&#10;Description automatically generated">
            <a:extLst>
              <a:ext uri="{FF2B5EF4-FFF2-40B4-BE49-F238E27FC236}">
                <a16:creationId xmlns:a16="http://schemas.microsoft.com/office/drawing/2014/main" id="{5C7E64C1-0C7D-4FA5-A4C2-FD23499CA547}"/>
              </a:ext>
            </a:extLst>
          </p:cNvPr>
          <p:cNvPicPr>
            <a:picLocks noChangeAspect="1"/>
          </p:cNvPicPr>
          <p:nvPr/>
        </p:nvPicPr>
        <p:blipFill>
          <a:blip r:embed="rId3"/>
          <a:stretch>
            <a:fillRect/>
          </a:stretch>
        </p:blipFill>
        <p:spPr>
          <a:xfrm>
            <a:off x="3519488" y="1878013"/>
            <a:ext cx="2609850" cy="1398588"/>
          </a:xfrm>
          <a:prstGeom prst="rect">
            <a:avLst/>
          </a:prstGeom>
        </p:spPr>
      </p:pic>
      <p:pic>
        <p:nvPicPr>
          <p:cNvPr id="8" name="Picture 7" descr="Logo&#10;&#10;Description automatically generated">
            <a:extLst>
              <a:ext uri="{FF2B5EF4-FFF2-40B4-BE49-F238E27FC236}">
                <a16:creationId xmlns:a16="http://schemas.microsoft.com/office/drawing/2014/main" id="{0576AEDA-9ED8-4052-9940-7C3AB6D7833E}"/>
              </a:ext>
            </a:extLst>
          </p:cNvPr>
          <p:cNvPicPr>
            <a:picLocks noChangeAspect="1"/>
          </p:cNvPicPr>
          <p:nvPr/>
        </p:nvPicPr>
        <p:blipFill>
          <a:blip r:embed="rId4"/>
          <a:stretch>
            <a:fillRect/>
          </a:stretch>
        </p:blipFill>
        <p:spPr>
          <a:xfrm>
            <a:off x="838200" y="3348038"/>
            <a:ext cx="5292725" cy="2911475"/>
          </a:xfrm>
          <a:prstGeom prst="rect">
            <a:avLst/>
          </a:prstGeom>
        </p:spPr>
      </p:pic>
      <p:pic>
        <p:nvPicPr>
          <p:cNvPr id="6" name="Picture 5" descr="A picture containing text, scene, restaurant, shop&#10;&#10;Description automatically generated">
            <a:extLst>
              <a:ext uri="{FF2B5EF4-FFF2-40B4-BE49-F238E27FC236}">
                <a16:creationId xmlns:a16="http://schemas.microsoft.com/office/drawing/2014/main" id="{D31D79FB-BD21-4B73-B1F5-DA498719CC65}"/>
              </a:ext>
            </a:extLst>
          </p:cNvPr>
          <p:cNvPicPr>
            <a:picLocks noChangeAspect="1"/>
          </p:cNvPicPr>
          <p:nvPr/>
        </p:nvPicPr>
        <p:blipFill>
          <a:blip r:embed="rId5"/>
          <a:stretch>
            <a:fillRect/>
          </a:stretch>
        </p:blipFill>
        <p:spPr>
          <a:xfrm>
            <a:off x="6200775" y="1878013"/>
            <a:ext cx="2922588" cy="2155825"/>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F466CF35-BA86-47D0-9CF6-9C37660C13B2}"/>
              </a:ext>
            </a:extLst>
          </p:cNvPr>
          <p:cNvPicPr>
            <a:picLocks noChangeAspect="1"/>
          </p:cNvPicPr>
          <p:nvPr/>
        </p:nvPicPr>
        <p:blipFill>
          <a:blip r:embed="rId6"/>
          <a:stretch>
            <a:fillRect/>
          </a:stretch>
        </p:blipFill>
        <p:spPr>
          <a:xfrm>
            <a:off x="6200775" y="4105275"/>
            <a:ext cx="2922588" cy="215582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7C12DE2E-6009-42FF-854E-1115922D2493}"/>
              </a:ext>
            </a:extLst>
          </p:cNvPr>
          <p:cNvPicPr>
            <a:picLocks noChangeAspect="1"/>
          </p:cNvPicPr>
          <p:nvPr/>
        </p:nvPicPr>
        <p:blipFill>
          <a:blip r:embed="rId7"/>
          <a:stretch>
            <a:fillRect/>
          </a:stretch>
        </p:blipFill>
        <p:spPr>
          <a:xfrm>
            <a:off x="9196388" y="1878013"/>
            <a:ext cx="2154238" cy="2154238"/>
          </a:xfrm>
          <a:prstGeom prst="rect">
            <a:avLst/>
          </a:prstGeom>
        </p:spPr>
      </p:pic>
      <p:pic>
        <p:nvPicPr>
          <p:cNvPr id="10" name="Picture 9" descr="Logo, company name&#10;&#10;Description automatically generated">
            <a:extLst>
              <a:ext uri="{FF2B5EF4-FFF2-40B4-BE49-F238E27FC236}">
                <a16:creationId xmlns:a16="http://schemas.microsoft.com/office/drawing/2014/main" id="{E8495B8B-DA52-4EEE-A009-460EFAD47D02}"/>
              </a:ext>
            </a:extLst>
          </p:cNvPr>
          <p:cNvPicPr>
            <a:picLocks noChangeAspect="1"/>
          </p:cNvPicPr>
          <p:nvPr/>
        </p:nvPicPr>
        <p:blipFill>
          <a:blip r:embed="rId8"/>
          <a:stretch>
            <a:fillRect/>
          </a:stretch>
        </p:blipFill>
        <p:spPr>
          <a:xfrm>
            <a:off x="9196388" y="4103688"/>
            <a:ext cx="2154238" cy="2157413"/>
          </a:xfrm>
          <a:prstGeom prst="rect">
            <a:avLst/>
          </a:prstGeom>
        </p:spPr>
      </p:pic>
      <p:sp>
        <p:nvSpPr>
          <p:cNvPr id="2" name="Title 1">
            <a:extLst>
              <a:ext uri="{FF2B5EF4-FFF2-40B4-BE49-F238E27FC236}">
                <a16:creationId xmlns:a16="http://schemas.microsoft.com/office/drawing/2014/main" id="{D1DF4313-FE18-486B-9605-69A1E66E1F05}"/>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5200" b="1" kern="1200" dirty="0">
                <a:solidFill>
                  <a:schemeClr val="tx1"/>
                </a:solidFill>
                <a:latin typeface="+mj-lt"/>
                <a:ea typeface="+mj-ea"/>
                <a:cs typeface="+mj-cs"/>
              </a:rPr>
              <a:t>Purchasing School Uniforms</a:t>
            </a:r>
          </a:p>
        </p:txBody>
      </p:sp>
      <p:sp>
        <p:nvSpPr>
          <p:cNvPr id="3" name="TextBox 2">
            <a:extLst>
              <a:ext uri="{FF2B5EF4-FFF2-40B4-BE49-F238E27FC236}">
                <a16:creationId xmlns:a16="http://schemas.microsoft.com/office/drawing/2014/main" id="{B64C949A-B44A-4CFE-BBDB-1D3008087275}"/>
              </a:ext>
            </a:extLst>
          </p:cNvPr>
          <p:cNvSpPr txBox="1"/>
          <p:nvPr/>
        </p:nvSpPr>
        <p:spPr>
          <a:xfrm>
            <a:off x="9410700" y="1690687"/>
            <a:ext cx="2609850" cy="646331"/>
          </a:xfrm>
          <a:prstGeom prst="rect">
            <a:avLst/>
          </a:prstGeom>
          <a:noFill/>
        </p:spPr>
        <p:txBody>
          <a:bodyPr wrap="square" rtlCol="0">
            <a:spAutoFit/>
          </a:bodyPr>
          <a:lstStyle/>
          <a:p>
            <a:r>
              <a:rPr lang="en-US"/>
              <a:t>Order Online at </a:t>
            </a:r>
            <a:r>
              <a:rPr lang="en-US" i="1">
                <a:hlinkClick r:id="rId9"/>
              </a:rPr>
              <a:t>www.FrenchToast.com</a:t>
            </a:r>
            <a:endParaRPr lang="en-US" dirty="0"/>
          </a:p>
        </p:txBody>
      </p:sp>
      <p:pic>
        <p:nvPicPr>
          <p:cNvPr id="11" name="Picture 10">
            <a:extLst>
              <a:ext uri="{FF2B5EF4-FFF2-40B4-BE49-F238E27FC236}">
                <a16:creationId xmlns:a16="http://schemas.microsoft.com/office/drawing/2014/main" id="{3B8A83C7-DCEC-42CA-8AF0-2E25B495C1F8}"/>
              </a:ext>
            </a:extLst>
          </p:cNvPr>
          <p:cNvPicPr>
            <a:picLocks noChangeAspect="1"/>
          </p:cNvPicPr>
          <p:nvPr/>
        </p:nvPicPr>
        <p:blipFill>
          <a:blip r:embed="rId10"/>
          <a:stretch>
            <a:fillRect/>
          </a:stretch>
        </p:blipFill>
        <p:spPr>
          <a:xfrm>
            <a:off x="4507298" y="5595283"/>
            <a:ext cx="2042790" cy="1081087"/>
          </a:xfrm>
          <a:prstGeom prst="rect">
            <a:avLst/>
          </a:prstGeom>
        </p:spPr>
      </p:pic>
    </p:spTree>
    <p:extLst>
      <p:ext uri="{BB962C8B-B14F-4D97-AF65-F5344CB8AC3E}">
        <p14:creationId xmlns:p14="http://schemas.microsoft.com/office/powerpoint/2010/main" val="358274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19F69065-AAA1-4126-ADBF-37D9A09E3272}"/>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4100" b="1" kern="1200" dirty="0">
                <a:solidFill>
                  <a:schemeClr val="tx1"/>
                </a:solidFill>
                <a:latin typeface="+mj-lt"/>
                <a:ea typeface="+mj-ea"/>
                <a:cs typeface="+mj-cs"/>
              </a:rPr>
              <a:t>Clothes to Kids Organization</a:t>
            </a:r>
          </a:p>
        </p:txBody>
      </p:sp>
      <p:sp>
        <p:nvSpPr>
          <p:cNvPr id="38"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3">
            <a:extLst>
              <a:ext uri="{FF2B5EF4-FFF2-40B4-BE49-F238E27FC236}">
                <a16:creationId xmlns:a16="http://schemas.microsoft.com/office/drawing/2014/main" id="{F3EE5089-3B89-4514-8F62-967484E88CCE}"/>
              </a:ext>
            </a:extLst>
          </p:cNvPr>
          <p:cNvSpPr>
            <a:spLocks noGrp="1"/>
          </p:cNvSpPr>
          <p:nvPr>
            <p:ph sz="half" idx="2"/>
          </p:nvPr>
        </p:nvSpPr>
        <p:spPr>
          <a:xfrm>
            <a:off x="4654295" y="502920"/>
            <a:ext cx="6894576" cy="1463040"/>
          </a:xfrm>
        </p:spPr>
        <p:txBody>
          <a:bodyPr vert="horz" lIns="91440" tIns="45720" rIns="91440" bIns="45720" rtlCol="0" anchor="ctr">
            <a:normAutofit/>
          </a:bodyPr>
          <a:lstStyle/>
          <a:p>
            <a:pPr marL="0" indent="0">
              <a:buNone/>
            </a:pPr>
            <a:r>
              <a:rPr lang="en-US" b="1" dirty="0"/>
              <a:t>Website</a:t>
            </a:r>
          </a:p>
          <a:p>
            <a:pPr marL="0" indent="0">
              <a:buNone/>
            </a:pPr>
            <a:r>
              <a:rPr lang="en-US" dirty="0">
                <a:hlinkClick r:id="rId2"/>
              </a:rPr>
              <a:t>https://clothestokids.org/</a:t>
            </a:r>
            <a:endParaRPr lang="en-US" dirty="0"/>
          </a:p>
          <a:p>
            <a:pPr marL="0"/>
            <a:endParaRPr lang="en-US" sz="2200" dirty="0"/>
          </a:p>
          <a:p>
            <a:endParaRPr lang="en-US" sz="2200" dirty="0"/>
          </a:p>
        </p:txBody>
      </p:sp>
      <p:pic>
        <p:nvPicPr>
          <p:cNvPr id="6" name="Content Placeholder 5" descr="Graphical user interface&#10;&#10;Description automatically generated">
            <a:extLst>
              <a:ext uri="{FF2B5EF4-FFF2-40B4-BE49-F238E27FC236}">
                <a16:creationId xmlns:a16="http://schemas.microsoft.com/office/drawing/2014/main" id="{466803A2-963C-4A20-8648-681B471727F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0936" y="2105247"/>
            <a:ext cx="11102730" cy="4529469"/>
          </a:xfrm>
          <a:prstGeom prst="rect">
            <a:avLst/>
          </a:prstGeom>
        </p:spPr>
      </p:pic>
    </p:spTree>
    <p:extLst>
      <p:ext uri="{BB962C8B-B14F-4D97-AF65-F5344CB8AC3E}">
        <p14:creationId xmlns:p14="http://schemas.microsoft.com/office/powerpoint/2010/main" val="304861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2EC7-0AA5-448D-B8C4-CB48E2C61C31}"/>
              </a:ext>
            </a:extLst>
          </p:cNvPr>
          <p:cNvSpPr>
            <a:spLocks noGrp="1"/>
          </p:cNvSpPr>
          <p:nvPr>
            <p:ph type="title"/>
          </p:nvPr>
        </p:nvSpPr>
        <p:spPr>
          <a:xfrm>
            <a:off x="4965430" y="629266"/>
            <a:ext cx="6586491" cy="1676603"/>
          </a:xfrm>
        </p:spPr>
        <p:txBody>
          <a:bodyPr>
            <a:normAutofit/>
          </a:bodyPr>
          <a:lstStyle/>
          <a:p>
            <a:r>
              <a:rPr lang="en-US" sz="5400" b="1"/>
              <a:t>Additional Uniform Details</a:t>
            </a:r>
          </a:p>
        </p:txBody>
      </p:sp>
      <p:sp>
        <p:nvSpPr>
          <p:cNvPr id="3" name="Content Placeholder 2">
            <a:extLst>
              <a:ext uri="{FF2B5EF4-FFF2-40B4-BE49-F238E27FC236}">
                <a16:creationId xmlns:a16="http://schemas.microsoft.com/office/drawing/2014/main" id="{886F3648-49FC-4908-9016-6A69510F8EFF}"/>
              </a:ext>
            </a:extLst>
          </p:cNvPr>
          <p:cNvSpPr>
            <a:spLocks noGrp="1"/>
          </p:cNvSpPr>
          <p:nvPr>
            <p:ph idx="1"/>
          </p:nvPr>
        </p:nvSpPr>
        <p:spPr>
          <a:xfrm>
            <a:off x="4965431" y="2438400"/>
            <a:ext cx="6586489" cy="3785419"/>
          </a:xfrm>
        </p:spPr>
        <p:txBody>
          <a:bodyPr>
            <a:normAutofit lnSpcReduction="10000"/>
          </a:bodyPr>
          <a:lstStyle/>
          <a:p>
            <a:pPr lvl="1" fontAlgn="base">
              <a:spcBef>
                <a:spcPts val="325"/>
              </a:spcBef>
              <a:spcAft>
                <a:spcPct val="40000"/>
              </a:spcAft>
              <a:buClr>
                <a:srgbClr val="2DA2BF"/>
              </a:buClr>
            </a:pPr>
            <a:r>
              <a:rPr lang="en-US" altLang="en-US" sz="2200" dirty="0"/>
              <a:t>Principal approved school spirit wear such as club and/or organizational jackets, spirit shirts, Dual Language Program, Safety Patrols, etc. may be worn on designated days.</a:t>
            </a:r>
          </a:p>
          <a:p>
            <a:pPr lvl="1" fontAlgn="base">
              <a:spcBef>
                <a:spcPts val="325"/>
              </a:spcBef>
              <a:spcAft>
                <a:spcPct val="40000"/>
              </a:spcAft>
              <a:buClr>
                <a:srgbClr val="2DA2BF"/>
              </a:buClr>
            </a:pPr>
            <a:r>
              <a:rPr lang="en-US" altLang="en-US" sz="2200" dirty="0"/>
              <a:t>Principal may make exceptions to the uniform policy for special events.</a:t>
            </a:r>
          </a:p>
          <a:p>
            <a:pPr lvl="1"/>
            <a:r>
              <a:rPr lang="en-US" altLang="en-US" sz="2200" dirty="0"/>
              <a:t>Principal may make exceptions to the uniform dress code policy for special events such as jeans day.</a:t>
            </a:r>
          </a:p>
          <a:p>
            <a:pPr lvl="1"/>
            <a:r>
              <a:rPr lang="en-US" altLang="en-US" sz="2200" dirty="0"/>
              <a:t>Jeans day must be a reward for positive behavior or fundraising for a cause that benefits </a:t>
            </a:r>
            <a:r>
              <a:rPr lang="en-US" altLang="en-US" sz="2200" u="sng" dirty="0"/>
              <a:t>all</a:t>
            </a:r>
            <a:r>
              <a:rPr lang="en-US" altLang="en-US" sz="2200" dirty="0"/>
              <a:t> the students at the school.</a:t>
            </a:r>
          </a:p>
          <a:p>
            <a:pPr marL="838200" lvl="1" indent="-381000" fontAlgn="base">
              <a:spcBef>
                <a:spcPts val="325"/>
              </a:spcBef>
              <a:spcAft>
                <a:spcPct val="40000"/>
              </a:spcAft>
              <a:buClr>
                <a:srgbClr val="2DA2BF"/>
              </a:buClr>
              <a:buFontTx/>
              <a:buChar char="•"/>
            </a:pPr>
            <a:endParaRPr lang="en-US" altLang="en-US" sz="2200" dirty="0">
              <a:latin typeface="Lucida Sans Unicode"/>
            </a:endParaRPr>
          </a:p>
          <a:p>
            <a:endParaRPr lang="en-US" sz="2200" dirty="0"/>
          </a:p>
        </p:txBody>
      </p:sp>
      <p:pic>
        <p:nvPicPr>
          <p:cNvPr id="4" name="Picture 3">
            <a:extLst>
              <a:ext uri="{FF2B5EF4-FFF2-40B4-BE49-F238E27FC236}">
                <a16:creationId xmlns:a16="http://schemas.microsoft.com/office/drawing/2014/main" id="{350E6990-941E-4384-89B2-49FDD371D884}"/>
              </a:ext>
            </a:extLst>
          </p:cNvPr>
          <p:cNvPicPr>
            <a:picLocks noChangeAspect="1"/>
          </p:cNvPicPr>
          <p:nvPr/>
        </p:nvPicPr>
        <p:blipFill rotWithShape="1">
          <a:blip r:embed="rId2"/>
          <a:srcRect r="598"/>
          <a:stretch/>
        </p:blipFill>
        <p:spPr>
          <a:xfrm>
            <a:off x="20" y="10"/>
            <a:ext cx="4635571" cy="6857990"/>
          </a:xfrm>
          <a:prstGeom prst="rect">
            <a:avLst/>
          </a:prstGeom>
          <a:effectLst/>
        </p:spPr>
      </p:pic>
    </p:spTree>
    <p:extLst>
      <p:ext uri="{BB962C8B-B14F-4D97-AF65-F5344CB8AC3E}">
        <p14:creationId xmlns:p14="http://schemas.microsoft.com/office/powerpoint/2010/main" val="379887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70" name="Rectangle 14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2">
            <a:extLst>
              <a:ext uri="{FF2B5EF4-FFF2-40B4-BE49-F238E27FC236}">
                <a16:creationId xmlns:a16="http://schemas.microsoft.com/office/drawing/2014/main" id="{15A1CDA3-857F-43CE-B9F1-91454E356AE0}"/>
              </a:ext>
            </a:extLst>
          </p:cNvPr>
          <p:cNvSpPr>
            <a:spLocks noGrp="1" noChangeArrowheads="1"/>
          </p:cNvSpPr>
          <p:nvPr>
            <p:ph type="title"/>
          </p:nvPr>
        </p:nvSpPr>
        <p:spPr>
          <a:xfrm>
            <a:off x="5297762" y="329184"/>
            <a:ext cx="6251110" cy="1783080"/>
          </a:xfrm>
        </p:spPr>
        <p:txBody>
          <a:bodyPr anchor="b">
            <a:normAutofit/>
          </a:bodyPr>
          <a:lstStyle/>
          <a:p>
            <a:pPr>
              <a:defRPr/>
            </a:pPr>
            <a:r>
              <a:rPr lang="en-US" sz="5400" b="1" u="sng"/>
              <a:t>Frequently Asked Questions</a:t>
            </a:r>
          </a:p>
        </p:txBody>
      </p:sp>
      <p:pic>
        <p:nvPicPr>
          <p:cNvPr id="2" name="Picture 1">
            <a:extLst>
              <a:ext uri="{FF2B5EF4-FFF2-40B4-BE49-F238E27FC236}">
                <a16:creationId xmlns:a16="http://schemas.microsoft.com/office/drawing/2014/main" id="{5C81DE73-2768-4314-B2EE-27257DA4E086}"/>
              </a:ext>
            </a:extLst>
          </p:cNvPr>
          <p:cNvPicPr>
            <a:picLocks noChangeAspect="1"/>
          </p:cNvPicPr>
          <p:nvPr/>
        </p:nvPicPr>
        <p:blipFill rotWithShape="1">
          <a:blip r:embed="rId2"/>
          <a:srcRect r="3" b="318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327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72" name="Rectangle 3">
            <a:extLst>
              <a:ext uri="{FF2B5EF4-FFF2-40B4-BE49-F238E27FC236}">
                <a16:creationId xmlns:a16="http://schemas.microsoft.com/office/drawing/2014/main" id="{965CDE1E-8605-4BFE-B010-30AF0A7FC1FC}"/>
              </a:ext>
            </a:extLst>
          </p:cNvPr>
          <p:cNvSpPr>
            <a:spLocks noGrp="1" noChangeArrowheads="1"/>
          </p:cNvSpPr>
          <p:nvPr>
            <p:ph idx="1"/>
          </p:nvPr>
        </p:nvSpPr>
        <p:spPr>
          <a:xfrm>
            <a:off x="3753293" y="2706624"/>
            <a:ext cx="8346558" cy="3952334"/>
          </a:xfrm>
        </p:spPr>
        <p:txBody>
          <a:bodyPr>
            <a:normAutofit fontScale="92500"/>
          </a:bodyPr>
          <a:lstStyle/>
          <a:p>
            <a:pPr marL="838200" lvl="1" indent="-381000">
              <a:spcAft>
                <a:spcPct val="25000"/>
              </a:spcAft>
            </a:pPr>
            <a:endParaRPr lang="en-US" altLang="en-US" sz="1400" b="1" dirty="0"/>
          </a:p>
          <a:p>
            <a:pPr marL="838200" lvl="1" indent="-381000">
              <a:spcAft>
                <a:spcPct val="25000"/>
              </a:spcAft>
            </a:pPr>
            <a:r>
              <a:rPr lang="en-US" altLang="en-US" sz="2000" b="1" dirty="0"/>
              <a:t>Can sweaters and sweatshirts zip up or button up? </a:t>
            </a:r>
            <a:r>
              <a:rPr lang="en-US" altLang="en-US" sz="2000" dirty="0"/>
              <a:t>Yes. As long as they are appropriately sized (not bulky) and conform to the other portions of the policy, sweaters and sweatshirts can zip up or button up.    </a:t>
            </a:r>
          </a:p>
          <a:p>
            <a:pPr marL="838200" lvl="1" indent="-381000">
              <a:spcAft>
                <a:spcPct val="25000"/>
              </a:spcAft>
              <a:buNone/>
            </a:pPr>
            <a:r>
              <a:rPr lang="en-US" altLang="en-US" sz="2000" dirty="0"/>
              <a:t>                             </a:t>
            </a:r>
          </a:p>
          <a:p>
            <a:pPr marL="838200" lvl="1" indent="-381000">
              <a:spcAft>
                <a:spcPct val="25000"/>
              </a:spcAft>
            </a:pPr>
            <a:r>
              <a:rPr lang="en-US" altLang="en-US" sz="2000" b="1" dirty="0"/>
              <a:t>Can girls wear tights to school? </a:t>
            </a:r>
            <a:r>
              <a:rPr lang="en-US" altLang="en-US" sz="2000" dirty="0"/>
              <a:t>Footed tights may only be worn as an accessory under skirts, skirts, dresses, shorts, pants or capris.</a:t>
            </a:r>
            <a:endParaRPr lang="en-US" altLang="en-US" sz="2000" b="1" dirty="0"/>
          </a:p>
          <a:p>
            <a:pPr marL="838200" lvl="1" indent="-381000">
              <a:spcAft>
                <a:spcPct val="25000"/>
              </a:spcAft>
              <a:buNone/>
            </a:pPr>
            <a:endParaRPr lang="en-US" altLang="en-US" sz="2000" b="1" dirty="0"/>
          </a:p>
          <a:p>
            <a:pPr marL="838200" lvl="1" indent="-381000">
              <a:spcAft>
                <a:spcPct val="25000"/>
              </a:spcAft>
            </a:pPr>
            <a:r>
              <a:rPr lang="en-US" altLang="en-US" sz="2000" b="1" dirty="0"/>
              <a:t>Does no headwear mean that girls are not allowed to wear hair bows, ponytail holders?</a:t>
            </a:r>
          </a:p>
          <a:p>
            <a:pPr marL="838200" lvl="1" indent="-381000">
              <a:buNone/>
            </a:pPr>
            <a:r>
              <a:rPr lang="en-US" altLang="en-US" sz="2000" dirty="0"/>
              <a:t>	No.  Hair bows, ribbons, ponytail holders and barrettes are allowed. Headwear refers to hats, bandanas, etc.</a:t>
            </a:r>
            <a:r>
              <a:rPr lang="en-US" altLang="en-US" sz="2000" b="1" dirty="0"/>
              <a:t> </a:t>
            </a:r>
          </a:p>
          <a:p>
            <a:pPr marL="838200" lvl="1" indent="-381000">
              <a:spcAft>
                <a:spcPct val="25000"/>
              </a:spcAft>
              <a:buNone/>
            </a:pPr>
            <a:endParaRPr lang="en-US" altLang="en-US" sz="1400" dirty="0"/>
          </a:p>
          <a:p>
            <a:pPr marL="838200" lvl="1" indent="-381000"/>
            <a:endParaRPr lang="en-US" altLang="en-US" sz="1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2801C5F63A8043822B92FA3B16A45A" ma:contentTypeVersion="16" ma:contentTypeDescription="Create a new document." ma:contentTypeScope="" ma:versionID="a06e1a7006f136694b3f99b177d297a4">
  <xsd:schema xmlns:xsd="http://www.w3.org/2001/XMLSchema" xmlns:xs="http://www.w3.org/2001/XMLSchema" xmlns:p="http://schemas.microsoft.com/office/2006/metadata/properties" xmlns:ns1="http://schemas.microsoft.com/sharepoint/v3" xmlns:ns3="bfa61328-a57b-4abf-9956-9c179249eabe" xmlns:ns4="470e3eb8-2c6e-4173-8601-803ae60d320b" targetNamespace="http://schemas.microsoft.com/office/2006/metadata/properties" ma:root="true" ma:fieldsID="7db0b9c82263fd4ae02dcbc19d9e4caf" ns1:_="" ns3:_="" ns4:_="">
    <xsd:import namespace="http://schemas.microsoft.com/sharepoint/v3"/>
    <xsd:import namespace="bfa61328-a57b-4abf-9956-9c179249eabe"/>
    <xsd:import namespace="470e3eb8-2c6e-4173-8601-803ae60d32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1:_ip_UnifiedCompliancePolicyProperties" minOccurs="0"/>
                <xsd:element ref="ns1:_ip_UnifiedCompliancePolicyUIAction"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a61328-a57b-4abf-9956-9c179249eab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0e3eb8-2c6e-4173-8601-803ae60d32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706C57-8DF6-4498-A509-DA96800ACC6B}">
  <ds:schemaRefs>
    <ds:schemaRef ds:uri="http://schemas.microsoft.com/sharepoint/v3/contenttype/forms"/>
  </ds:schemaRefs>
</ds:datastoreItem>
</file>

<file path=customXml/itemProps2.xml><?xml version="1.0" encoding="utf-8"?>
<ds:datastoreItem xmlns:ds="http://schemas.openxmlformats.org/officeDocument/2006/customXml" ds:itemID="{77AEABD7-488E-4228-82E4-A58F903DCF3B}">
  <ds:schemaRefs>
    <ds:schemaRef ds:uri="http://schemas.microsoft.com/office/2006/documentManagement/types"/>
    <ds:schemaRef ds:uri="http://purl.org/dc/dcmitype/"/>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terms/"/>
    <ds:schemaRef ds:uri="470e3eb8-2c6e-4173-8601-803ae60d320b"/>
    <ds:schemaRef ds:uri="bfa61328-a57b-4abf-9956-9c179249eabe"/>
    <ds:schemaRef ds:uri="http://schemas.microsoft.com/sharepoint/v3"/>
    <ds:schemaRef ds:uri="http://www.w3.org/XML/1998/namespace"/>
  </ds:schemaRefs>
</ds:datastoreItem>
</file>

<file path=customXml/itemProps3.xml><?xml version="1.0" encoding="utf-8"?>
<ds:datastoreItem xmlns:ds="http://schemas.openxmlformats.org/officeDocument/2006/customXml" ds:itemID="{54945BBA-1A13-4074-AF22-65BF014A8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a61328-a57b-4abf-9956-9c179249eabe"/>
    <ds:schemaRef ds:uri="470e3eb8-2c6e-4173-8601-803ae60d3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145</TotalTime>
  <Words>904</Words>
  <Application>Microsoft Office PowerPoint</Application>
  <PresentationFormat>Widescreen</PresentationFormat>
  <Paragraphs>110</Paragraphs>
  <Slides>23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Lucida Sans Unicode</vt:lpstr>
      <vt:lpstr>Wingdings</vt:lpstr>
      <vt:lpstr>Office Theme</vt:lpstr>
      <vt:lpstr>Ponce de Leon Elementary School</vt:lpstr>
      <vt:lpstr>Modified School Uniform Information</vt:lpstr>
      <vt:lpstr>Advantages of Wearing School Uniforms</vt:lpstr>
      <vt:lpstr>Advantages for Families</vt:lpstr>
      <vt:lpstr>Uniform Information – School Colors</vt:lpstr>
      <vt:lpstr>Purchasing School Uniforms</vt:lpstr>
      <vt:lpstr>Clothes to Kids Organization</vt:lpstr>
      <vt:lpstr>Additional Uniform Details</vt:lpstr>
      <vt:lpstr>Frequently Asked Questions</vt:lpstr>
      <vt:lpstr>Frequently Asked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Ponce de Leon Elementary School</dc:title>
  <dc:creator>Smith Antonio</dc:creator>
  <cp:lastModifiedBy>Smith Antonio</cp:lastModifiedBy>
  <cp:revision>1</cp:revision>
  <dcterms:created xsi:type="dcterms:W3CDTF">2022-01-16T15:56:26Z</dcterms:created>
  <dcterms:modified xsi:type="dcterms:W3CDTF">2022-02-27T05:05:49Z</dcterms:modified>
</cp:coreProperties>
</file>